
<file path=[Content_Types].xml><?xml version="1.0" encoding="utf-8"?>
<Types xmlns="http://schemas.openxmlformats.org/package/2006/content-types">
  <Default Extension="png" ContentType="image/png"/>
  <Default Extension="tmp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theme/theme2.xml" ContentType="application/vnd.openxmlformats-officedocument.theme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theme/theme3.xml" ContentType="application/vnd.openxmlformats-officedocument.theme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4" r:id="rId1"/>
    <p:sldMasterId id="2147483879" r:id="rId2"/>
    <p:sldMasterId id="2147483783" r:id="rId3"/>
    <p:sldMasterId id="2147483838" r:id="rId4"/>
  </p:sldMasterIdLst>
  <p:notesMasterIdLst>
    <p:notesMasterId r:id="rId17"/>
  </p:notesMasterIdLst>
  <p:sldIdLst>
    <p:sldId id="550" r:id="rId5"/>
    <p:sldId id="510" r:id="rId6"/>
    <p:sldId id="524" r:id="rId7"/>
    <p:sldId id="548" r:id="rId8"/>
    <p:sldId id="544" r:id="rId9"/>
    <p:sldId id="547" r:id="rId10"/>
    <p:sldId id="502" r:id="rId11"/>
    <p:sldId id="497" r:id="rId12"/>
    <p:sldId id="549" r:id="rId13"/>
    <p:sldId id="507" r:id="rId14"/>
    <p:sldId id="501" r:id="rId15"/>
    <p:sldId id="551" r:id="rId16"/>
  </p:sldIdLst>
  <p:sldSz cx="9144000" cy="5143500" type="screen16x9"/>
  <p:notesSz cx="6858000" cy="9144000"/>
  <p:embeddedFontLs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黑体" pitchFamily="49" charset="-122"/>
      <p:regular r:id="rId22"/>
    </p:embeddedFont>
    <p:embeddedFont>
      <p:font typeface="幼圆" pitchFamily="49" charset="-122"/>
      <p:regular r:id="rId23"/>
    </p:embeddedFont>
    <p:embeddedFont>
      <p:font typeface="楷体" pitchFamily="49" charset="-122"/>
      <p:regular r:id="rId24"/>
    </p:embeddedFont>
    <p:embeddedFont>
      <p:font typeface="微软雅黑" pitchFamily="34" charset="-122"/>
      <p:regular r:id="rId25"/>
      <p:bold r:id="rId26"/>
    </p:embeddedFont>
  </p:embeddedFont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205F"/>
    <a:srgbClr val="FF0000"/>
    <a:srgbClr val="B56CCC"/>
    <a:srgbClr val="009900"/>
    <a:srgbClr val="0000FF"/>
    <a:srgbClr val="AFF22A"/>
    <a:srgbClr val="FF9933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45" autoAdjust="0"/>
    <p:restoredTop sz="85185" autoAdjust="0"/>
  </p:normalViewPr>
  <p:slideViewPr>
    <p:cSldViewPr>
      <p:cViewPr>
        <p:scale>
          <a:sx n="110" d="100"/>
          <a:sy n="110" d="100"/>
        </p:scale>
        <p:origin x="-372" y="-228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4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font" Target="fonts/font3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7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6.fntdata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font" Target="fonts/font2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5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13" Type="http://schemas.openxmlformats.org/officeDocument/2006/relationships/image" Target="../media/image39.wmf"/><Relationship Id="rId3" Type="http://schemas.openxmlformats.org/officeDocument/2006/relationships/image" Target="../media/image29.wmf"/><Relationship Id="rId7" Type="http://schemas.openxmlformats.org/officeDocument/2006/relationships/image" Target="../media/image33.wmf"/><Relationship Id="rId12" Type="http://schemas.openxmlformats.org/officeDocument/2006/relationships/image" Target="../media/image38.wmf"/><Relationship Id="rId17" Type="http://schemas.openxmlformats.org/officeDocument/2006/relationships/image" Target="../media/image43.wmf"/><Relationship Id="rId2" Type="http://schemas.openxmlformats.org/officeDocument/2006/relationships/image" Target="../media/image28.wmf"/><Relationship Id="rId16" Type="http://schemas.openxmlformats.org/officeDocument/2006/relationships/image" Target="../media/image42.wmf"/><Relationship Id="rId1" Type="http://schemas.openxmlformats.org/officeDocument/2006/relationships/image" Target="../media/image27.wmf"/><Relationship Id="rId6" Type="http://schemas.openxmlformats.org/officeDocument/2006/relationships/image" Target="../media/image32.wmf"/><Relationship Id="rId11" Type="http://schemas.openxmlformats.org/officeDocument/2006/relationships/image" Target="../media/image37.wmf"/><Relationship Id="rId5" Type="http://schemas.openxmlformats.org/officeDocument/2006/relationships/image" Target="../media/image31.wmf"/><Relationship Id="rId15" Type="http://schemas.openxmlformats.org/officeDocument/2006/relationships/image" Target="../media/image41.wmf"/><Relationship Id="rId10" Type="http://schemas.openxmlformats.org/officeDocument/2006/relationships/image" Target="../media/image36.wmf"/><Relationship Id="rId4" Type="http://schemas.openxmlformats.org/officeDocument/2006/relationships/image" Target="../media/image30.wmf"/><Relationship Id="rId9" Type="http://schemas.openxmlformats.org/officeDocument/2006/relationships/image" Target="../media/image35.wmf"/><Relationship Id="rId14" Type="http://schemas.openxmlformats.org/officeDocument/2006/relationships/image" Target="../media/image40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3" Type="http://schemas.openxmlformats.org/officeDocument/2006/relationships/image" Target="../media/image48.wmf"/><Relationship Id="rId7" Type="http://schemas.openxmlformats.org/officeDocument/2006/relationships/image" Target="../media/image52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6" Type="http://schemas.openxmlformats.org/officeDocument/2006/relationships/image" Target="../media/image51.wmf"/><Relationship Id="rId5" Type="http://schemas.openxmlformats.org/officeDocument/2006/relationships/image" Target="../media/image50.wmf"/><Relationship Id="rId4" Type="http://schemas.openxmlformats.org/officeDocument/2006/relationships/image" Target="../media/image49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61.wmf"/><Relationship Id="rId13" Type="http://schemas.openxmlformats.org/officeDocument/2006/relationships/image" Target="../media/image66.wmf"/><Relationship Id="rId3" Type="http://schemas.openxmlformats.org/officeDocument/2006/relationships/image" Target="../media/image56.wmf"/><Relationship Id="rId7" Type="http://schemas.openxmlformats.org/officeDocument/2006/relationships/image" Target="../media/image60.wmf"/><Relationship Id="rId12" Type="http://schemas.openxmlformats.org/officeDocument/2006/relationships/image" Target="../media/image65.wmf"/><Relationship Id="rId2" Type="http://schemas.openxmlformats.org/officeDocument/2006/relationships/image" Target="../media/image55.wmf"/><Relationship Id="rId16" Type="http://schemas.openxmlformats.org/officeDocument/2006/relationships/image" Target="../media/image69.wmf"/><Relationship Id="rId1" Type="http://schemas.openxmlformats.org/officeDocument/2006/relationships/image" Target="../media/image54.wmf"/><Relationship Id="rId6" Type="http://schemas.openxmlformats.org/officeDocument/2006/relationships/image" Target="../media/image59.wmf"/><Relationship Id="rId11" Type="http://schemas.openxmlformats.org/officeDocument/2006/relationships/image" Target="../media/image64.wmf"/><Relationship Id="rId5" Type="http://schemas.openxmlformats.org/officeDocument/2006/relationships/image" Target="../media/image58.wmf"/><Relationship Id="rId15" Type="http://schemas.openxmlformats.org/officeDocument/2006/relationships/image" Target="../media/image68.wmf"/><Relationship Id="rId10" Type="http://schemas.openxmlformats.org/officeDocument/2006/relationships/image" Target="../media/image63.wmf"/><Relationship Id="rId4" Type="http://schemas.openxmlformats.org/officeDocument/2006/relationships/image" Target="../media/image57.wmf"/><Relationship Id="rId9" Type="http://schemas.openxmlformats.org/officeDocument/2006/relationships/image" Target="../media/image62.wmf"/><Relationship Id="rId14" Type="http://schemas.openxmlformats.org/officeDocument/2006/relationships/image" Target="../media/image6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3972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1975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37802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645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2518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785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857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2125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3191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8441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0533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255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0334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851380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9886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8099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7259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5608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6917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3813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8291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9441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7415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3307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1572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9289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0193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0731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310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8925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8962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290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4881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9426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8120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139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433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3422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0496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2561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2417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283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9152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174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6817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893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4102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2669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1509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4067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4444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8632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9865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4321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7448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5086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4766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6301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3725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5338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576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47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7677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2651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465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7512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0574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3080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5560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5461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9295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0154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9565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879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623054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245493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87252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32321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1897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743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255558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963413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398789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450974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296032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77806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154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8901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2677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6539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453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3827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525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7765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234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50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2710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3396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0509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715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332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0630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4935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6773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7147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900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044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483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2773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7472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6453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5785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03350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120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0297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44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4244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7474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7240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6507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5819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8963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1157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4087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4887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4558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2858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0812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77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6680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9551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953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3580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8013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8263223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1272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6501569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69019194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703537948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72351181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406627085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81412780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244605993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457700229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382357510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937431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7543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1758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2969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5701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4440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9261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7659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2227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3488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8563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3490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232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6356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8914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5859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2927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0393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382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7892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0853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4548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7585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185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623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3521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2976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0023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1474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0954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6300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5072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3839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6493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0470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8590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1606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17316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9526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3640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3189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100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4790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8272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2259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1061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75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9691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63738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755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364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0268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1191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7733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6788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8619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4611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040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6029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42197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098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40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9314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4761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5655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925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6392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069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7963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285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125281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2736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0833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0771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836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9681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7042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0529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4225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8852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58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64663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83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25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50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15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49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05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456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83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2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3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54768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79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42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140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74670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2452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61849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89275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13330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7178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058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00506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29360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35504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46757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2019/10/14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2797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1371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68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378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0982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1426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5328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6" Type="http://schemas.openxmlformats.org/officeDocument/2006/relationships/slideLayout" Target="../slideLayouts/slideLayout76.xml"/><Relationship Id="rId84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87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" Target="../slides/slide1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95.xml"/><Relationship Id="rId18" Type="http://schemas.openxmlformats.org/officeDocument/2006/relationships/slideLayout" Target="../slideLayouts/slideLayout100.xml"/><Relationship Id="rId26" Type="http://schemas.openxmlformats.org/officeDocument/2006/relationships/slideLayout" Target="../slideLayouts/slideLayout108.xml"/><Relationship Id="rId39" Type="http://schemas.openxmlformats.org/officeDocument/2006/relationships/slideLayout" Target="../slideLayouts/slideLayout121.xml"/><Relationship Id="rId21" Type="http://schemas.openxmlformats.org/officeDocument/2006/relationships/slideLayout" Target="../slideLayouts/slideLayout103.xml"/><Relationship Id="rId34" Type="http://schemas.openxmlformats.org/officeDocument/2006/relationships/slideLayout" Target="../slideLayouts/slideLayout116.xml"/><Relationship Id="rId42" Type="http://schemas.openxmlformats.org/officeDocument/2006/relationships/slideLayout" Target="../slideLayouts/slideLayout124.xml"/><Relationship Id="rId47" Type="http://schemas.openxmlformats.org/officeDocument/2006/relationships/slideLayout" Target="../slideLayouts/slideLayout129.xml"/><Relationship Id="rId50" Type="http://schemas.openxmlformats.org/officeDocument/2006/relationships/slideLayout" Target="../slideLayouts/slideLayout132.xml"/><Relationship Id="rId55" Type="http://schemas.openxmlformats.org/officeDocument/2006/relationships/slideLayout" Target="../slideLayouts/slideLayout137.xml"/><Relationship Id="rId63" Type="http://schemas.openxmlformats.org/officeDocument/2006/relationships/slideLayout" Target="../slideLayouts/slideLayout145.xml"/><Relationship Id="rId68" Type="http://schemas.openxmlformats.org/officeDocument/2006/relationships/slideLayout" Target="../slideLayouts/slideLayout150.xml"/><Relationship Id="rId76" Type="http://schemas.openxmlformats.org/officeDocument/2006/relationships/slideLayout" Target="../slideLayouts/slideLayout158.xml"/><Relationship Id="rId84" Type="http://schemas.openxmlformats.org/officeDocument/2006/relationships/image" Target="../media/image1.png"/><Relationship Id="rId7" Type="http://schemas.openxmlformats.org/officeDocument/2006/relationships/slideLayout" Target="../slideLayouts/slideLayout89.xml"/><Relationship Id="rId71" Type="http://schemas.openxmlformats.org/officeDocument/2006/relationships/slideLayout" Target="../slideLayouts/slideLayout153.xml"/><Relationship Id="rId2" Type="http://schemas.openxmlformats.org/officeDocument/2006/relationships/slideLayout" Target="../slideLayouts/slideLayout84.xml"/><Relationship Id="rId16" Type="http://schemas.openxmlformats.org/officeDocument/2006/relationships/slideLayout" Target="../slideLayouts/slideLayout98.xml"/><Relationship Id="rId29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93.xml"/><Relationship Id="rId24" Type="http://schemas.openxmlformats.org/officeDocument/2006/relationships/slideLayout" Target="../slideLayouts/slideLayout106.xml"/><Relationship Id="rId32" Type="http://schemas.openxmlformats.org/officeDocument/2006/relationships/slideLayout" Target="../slideLayouts/slideLayout114.xml"/><Relationship Id="rId37" Type="http://schemas.openxmlformats.org/officeDocument/2006/relationships/slideLayout" Target="../slideLayouts/slideLayout119.xml"/><Relationship Id="rId40" Type="http://schemas.openxmlformats.org/officeDocument/2006/relationships/slideLayout" Target="../slideLayouts/slideLayout122.xml"/><Relationship Id="rId45" Type="http://schemas.openxmlformats.org/officeDocument/2006/relationships/slideLayout" Target="../slideLayouts/slideLayout127.xml"/><Relationship Id="rId53" Type="http://schemas.openxmlformats.org/officeDocument/2006/relationships/slideLayout" Target="../slideLayouts/slideLayout135.xml"/><Relationship Id="rId58" Type="http://schemas.openxmlformats.org/officeDocument/2006/relationships/slideLayout" Target="../slideLayouts/slideLayout140.xml"/><Relationship Id="rId66" Type="http://schemas.openxmlformats.org/officeDocument/2006/relationships/slideLayout" Target="../slideLayouts/slideLayout148.xml"/><Relationship Id="rId74" Type="http://schemas.openxmlformats.org/officeDocument/2006/relationships/slideLayout" Target="../slideLayouts/slideLayout156.xml"/><Relationship Id="rId79" Type="http://schemas.openxmlformats.org/officeDocument/2006/relationships/slideLayout" Target="../slideLayouts/slideLayout161.xml"/><Relationship Id="rId5" Type="http://schemas.openxmlformats.org/officeDocument/2006/relationships/slideLayout" Target="../slideLayouts/slideLayout87.xml"/><Relationship Id="rId61" Type="http://schemas.openxmlformats.org/officeDocument/2006/relationships/slideLayout" Target="../slideLayouts/slideLayout143.xml"/><Relationship Id="rId82" Type="http://schemas.openxmlformats.org/officeDocument/2006/relationships/slideLayout" Target="../slideLayouts/slideLayout164.xml"/><Relationship Id="rId19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Relationship Id="rId14" Type="http://schemas.openxmlformats.org/officeDocument/2006/relationships/slideLayout" Target="../slideLayouts/slideLayout96.xml"/><Relationship Id="rId22" Type="http://schemas.openxmlformats.org/officeDocument/2006/relationships/slideLayout" Target="../slideLayouts/slideLayout104.xml"/><Relationship Id="rId27" Type="http://schemas.openxmlformats.org/officeDocument/2006/relationships/slideLayout" Target="../slideLayouts/slideLayout109.xml"/><Relationship Id="rId30" Type="http://schemas.openxmlformats.org/officeDocument/2006/relationships/slideLayout" Target="../slideLayouts/slideLayout112.xml"/><Relationship Id="rId35" Type="http://schemas.openxmlformats.org/officeDocument/2006/relationships/slideLayout" Target="../slideLayouts/slideLayout117.xml"/><Relationship Id="rId43" Type="http://schemas.openxmlformats.org/officeDocument/2006/relationships/slideLayout" Target="../slideLayouts/slideLayout125.xml"/><Relationship Id="rId48" Type="http://schemas.openxmlformats.org/officeDocument/2006/relationships/slideLayout" Target="../slideLayouts/slideLayout130.xml"/><Relationship Id="rId56" Type="http://schemas.openxmlformats.org/officeDocument/2006/relationships/slideLayout" Target="../slideLayouts/slideLayout138.xml"/><Relationship Id="rId64" Type="http://schemas.openxmlformats.org/officeDocument/2006/relationships/slideLayout" Target="../slideLayouts/slideLayout146.xml"/><Relationship Id="rId69" Type="http://schemas.openxmlformats.org/officeDocument/2006/relationships/slideLayout" Target="../slideLayouts/slideLayout151.xml"/><Relationship Id="rId77" Type="http://schemas.openxmlformats.org/officeDocument/2006/relationships/slideLayout" Target="../slideLayouts/slideLayout159.xml"/><Relationship Id="rId8" Type="http://schemas.openxmlformats.org/officeDocument/2006/relationships/slideLayout" Target="../slideLayouts/slideLayout90.xml"/><Relationship Id="rId51" Type="http://schemas.openxmlformats.org/officeDocument/2006/relationships/slideLayout" Target="../slideLayouts/slideLayout133.xml"/><Relationship Id="rId72" Type="http://schemas.openxmlformats.org/officeDocument/2006/relationships/slideLayout" Target="../slideLayouts/slideLayout154.xml"/><Relationship Id="rId80" Type="http://schemas.openxmlformats.org/officeDocument/2006/relationships/slideLayout" Target="../slideLayouts/slideLayout162.xml"/><Relationship Id="rId85" Type="http://schemas.openxmlformats.org/officeDocument/2006/relationships/image" Target="../media/image2.png"/><Relationship Id="rId3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94.xml"/><Relationship Id="rId17" Type="http://schemas.openxmlformats.org/officeDocument/2006/relationships/slideLayout" Target="../slideLayouts/slideLayout99.xml"/><Relationship Id="rId25" Type="http://schemas.openxmlformats.org/officeDocument/2006/relationships/slideLayout" Target="../slideLayouts/slideLayout107.xml"/><Relationship Id="rId33" Type="http://schemas.openxmlformats.org/officeDocument/2006/relationships/slideLayout" Target="../slideLayouts/slideLayout115.xml"/><Relationship Id="rId38" Type="http://schemas.openxmlformats.org/officeDocument/2006/relationships/slideLayout" Target="../slideLayouts/slideLayout120.xml"/><Relationship Id="rId46" Type="http://schemas.openxmlformats.org/officeDocument/2006/relationships/slideLayout" Target="../slideLayouts/slideLayout128.xml"/><Relationship Id="rId59" Type="http://schemas.openxmlformats.org/officeDocument/2006/relationships/slideLayout" Target="../slideLayouts/slideLayout141.xml"/><Relationship Id="rId67" Type="http://schemas.openxmlformats.org/officeDocument/2006/relationships/slideLayout" Target="../slideLayouts/slideLayout149.xml"/><Relationship Id="rId20" Type="http://schemas.openxmlformats.org/officeDocument/2006/relationships/slideLayout" Target="../slideLayouts/slideLayout102.xml"/><Relationship Id="rId41" Type="http://schemas.openxmlformats.org/officeDocument/2006/relationships/slideLayout" Target="../slideLayouts/slideLayout123.xml"/><Relationship Id="rId54" Type="http://schemas.openxmlformats.org/officeDocument/2006/relationships/slideLayout" Target="../slideLayouts/slideLayout136.xml"/><Relationship Id="rId62" Type="http://schemas.openxmlformats.org/officeDocument/2006/relationships/slideLayout" Target="../slideLayouts/slideLayout144.xml"/><Relationship Id="rId70" Type="http://schemas.openxmlformats.org/officeDocument/2006/relationships/slideLayout" Target="../slideLayouts/slideLayout152.xml"/><Relationship Id="rId75" Type="http://schemas.openxmlformats.org/officeDocument/2006/relationships/slideLayout" Target="../slideLayouts/slideLayout157.xml"/><Relationship Id="rId83" Type="http://schemas.openxmlformats.org/officeDocument/2006/relationships/theme" Target="../theme/theme2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5" Type="http://schemas.openxmlformats.org/officeDocument/2006/relationships/slideLayout" Target="../slideLayouts/slideLayout97.xml"/><Relationship Id="rId23" Type="http://schemas.openxmlformats.org/officeDocument/2006/relationships/slideLayout" Target="../slideLayouts/slideLayout105.xml"/><Relationship Id="rId28" Type="http://schemas.openxmlformats.org/officeDocument/2006/relationships/slideLayout" Target="../slideLayouts/slideLayout110.xml"/><Relationship Id="rId36" Type="http://schemas.openxmlformats.org/officeDocument/2006/relationships/slideLayout" Target="../slideLayouts/slideLayout118.xml"/><Relationship Id="rId49" Type="http://schemas.openxmlformats.org/officeDocument/2006/relationships/slideLayout" Target="../slideLayouts/slideLayout131.xml"/><Relationship Id="rId57" Type="http://schemas.openxmlformats.org/officeDocument/2006/relationships/slideLayout" Target="../slideLayouts/slideLayout139.xml"/><Relationship Id="rId10" Type="http://schemas.openxmlformats.org/officeDocument/2006/relationships/slideLayout" Target="../slideLayouts/slideLayout92.xml"/><Relationship Id="rId31" Type="http://schemas.openxmlformats.org/officeDocument/2006/relationships/slideLayout" Target="../slideLayouts/slideLayout113.xml"/><Relationship Id="rId44" Type="http://schemas.openxmlformats.org/officeDocument/2006/relationships/slideLayout" Target="../slideLayouts/slideLayout126.xml"/><Relationship Id="rId52" Type="http://schemas.openxmlformats.org/officeDocument/2006/relationships/slideLayout" Target="../slideLayouts/slideLayout134.xml"/><Relationship Id="rId60" Type="http://schemas.openxmlformats.org/officeDocument/2006/relationships/slideLayout" Target="../slideLayouts/slideLayout142.xml"/><Relationship Id="rId65" Type="http://schemas.openxmlformats.org/officeDocument/2006/relationships/slideLayout" Target="../slideLayouts/slideLayout147.xml"/><Relationship Id="rId73" Type="http://schemas.openxmlformats.org/officeDocument/2006/relationships/slideLayout" Target="../slideLayouts/slideLayout155.xml"/><Relationship Id="rId78" Type="http://schemas.openxmlformats.org/officeDocument/2006/relationships/slideLayout" Target="../slideLayouts/slideLayout160.xml"/><Relationship Id="rId81" Type="http://schemas.openxmlformats.org/officeDocument/2006/relationships/slideLayout" Target="../slideLayouts/slideLayout163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77.xml"/><Relationship Id="rId18" Type="http://schemas.openxmlformats.org/officeDocument/2006/relationships/slideLayout" Target="../slideLayouts/slideLayout182.xml"/><Relationship Id="rId26" Type="http://schemas.openxmlformats.org/officeDocument/2006/relationships/slideLayout" Target="../slideLayouts/slideLayout190.xml"/><Relationship Id="rId39" Type="http://schemas.openxmlformats.org/officeDocument/2006/relationships/slideLayout" Target="../slideLayouts/slideLayout203.xml"/><Relationship Id="rId21" Type="http://schemas.openxmlformats.org/officeDocument/2006/relationships/slideLayout" Target="../slideLayouts/slideLayout185.xml"/><Relationship Id="rId34" Type="http://schemas.openxmlformats.org/officeDocument/2006/relationships/slideLayout" Target="../slideLayouts/slideLayout198.xml"/><Relationship Id="rId42" Type="http://schemas.openxmlformats.org/officeDocument/2006/relationships/slideLayout" Target="../slideLayouts/slideLayout206.xml"/><Relationship Id="rId47" Type="http://schemas.openxmlformats.org/officeDocument/2006/relationships/slideLayout" Target="../slideLayouts/slideLayout211.xml"/><Relationship Id="rId50" Type="http://schemas.openxmlformats.org/officeDocument/2006/relationships/slideLayout" Target="../slideLayouts/slideLayout214.xml"/><Relationship Id="rId55" Type="http://schemas.openxmlformats.org/officeDocument/2006/relationships/theme" Target="../theme/theme3.xml"/><Relationship Id="rId7" Type="http://schemas.openxmlformats.org/officeDocument/2006/relationships/slideLayout" Target="../slideLayouts/slideLayout171.xml"/><Relationship Id="rId12" Type="http://schemas.openxmlformats.org/officeDocument/2006/relationships/slideLayout" Target="../slideLayouts/slideLayout176.xml"/><Relationship Id="rId17" Type="http://schemas.openxmlformats.org/officeDocument/2006/relationships/slideLayout" Target="../slideLayouts/slideLayout181.xml"/><Relationship Id="rId25" Type="http://schemas.openxmlformats.org/officeDocument/2006/relationships/slideLayout" Target="../slideLayouts/slideLayout189.xml"/><Relationship Id="rId33" Type="http://schemas.openxmlformats.org/officeDocument/2006/relationships/slideLayout" Target="../slideLayouts/slideLayout197.xml"/><Relationship Id="rId38" Type="http://schemas.openxmlformats.org/officeDocument/2006/relationships/slideLayout" Target="../slideLayouts/slideLayout202.xml"/><Relationship Id="rId46" Type="http://schemas.openxmlformats.org/officeDocument/2006/relationships/slideLayout" Target="../slideLayouts/slideLayout210.xml"/><Relationship Id="rId2" Type="http://schemas.openxmlformats.org/officeDocument/2006/relationships/slideLayout" Target="../slideLayouts/slideLayout166.xml"/><Relationship Id="rId16" Type="http://schemas.openxmlformats.org/officeDocument/2006/relationships/slideLayout" Target="../slideLayouts/slideLayout180.xml"/><Relationship Id="rId20" Type="http://schemas.openxmlformats.org/officeDocument/2006/relationships/slideLayout" Target="../slideLayouts/slideLayout184.xml"/><Relationship Id="rId29" Type="http://schemas.openxmlformats.org/officeDocument/2006/relationships/slideLayout" Target="../slideLayouts/slideLayout193.xml"/><Relationship Id="rId41" Type="http://schemas.openxmlformats.org/officeDocument/2006/relationships/slideLayout" Target="../slideLayouts/slideLayout205.xml"/><Relationship Id="rId54" Type="http://schemas.openxmlformats.org/officeDocument/2006/relationships/slideLayout" Target="../slideLayouts/slideLayout218.xml"/><Relationship Id="rId1" Type="http://schemas.openxmlformats.org/officeDocument/2006/relationships/slideLayout" Target="../slideLayouts/slideLayout165.xml"/><Relationship Id="rId6" Type="http://schemas.openxmlformats.org/officeDocument/2006/relationships/slideLayout" Target="../slideLayouts/slideLayout170.xml"/><Relationship Id="rId11" Type="http://schemas.openxmlformats.org/officeDocument/2006/relationships/slideLayout" Target="../slideLayouts/slideLayout175.xml"/><Relationship Id="rId24" Type="http://schemas.openxmlformats.org/officeDocument/2006/relationships/slideLayout" Target="../slideLayouts/slideLayout188.xml"/><Relationship Id="rId32" Type="http://schemas.openxmlformats.org/officeDocument/2006/relationships/slideLayout" Target="../slideLayouts/slideLayout196.xml"/><Relationship Id="rId37" Type="http://schemas.openxmlformats.org/officeDocument/2006/relationships/slideLayout" Target="../slideLayouts/slideLayout201.xml"/><Relationship Id="rId40" Type="http://schemas.openxmlformats.org/officeDocument/2006/relationships/slideLayout" Target="../slideLayouts/slideLayout204.xml"/><Relationship Id="rId45" Type="http://schemas.openxmlformats.org/officeDocument/2006/relationships/slideLayout" Target="../slideLayouts/slideLayout209.xml"/><Relationship Id="rId53" Type="http://schemas.openxmlformats.org/officeDocument/2006/relationships/slideLayout" Target="../slideLayouts/slideLayout217.xml"/><Relationship Id="rId5" Type="http://schemas.openxmlformats.org/officeDocument/2006/relationships/slideLayout" Target="../slideLayouts/slideLayout169.xml"/><Relationship Id="rId15" Type="http://schemas.openxmlformats.org/officeDocument/2006/relationships/slideLayout" Target="../slideLayouts/slideLayout179.xml"/><Relationship Id="rId23" Type="http://schemas.openxmlformats.org/officeDocument/2006/relationships/slideLayout" Target="../slideLayouts/slideLayout187.xml"/><Relationship Id="rId28" Type="http://schemas.openxmlformats.org/officeDocument/2006/relationships/slideLayout" Target="../slideLayouts/slideLayout192.xml"/><Relationship Id="rId36" Type="http://schemas.openxmlformats.org/officeDocument/2006/relationships/slideLayout" Target="../slideLayouts/slideLayout200.xml"/><Relationship Id="rId49" Type="http://schemas.openxmlformats.org/officeDocument/2006/relationships/slideLayout" Target="../slideLayouts/slideLayout213.xml"/><Relationship Id="rId57" Type="http://schemas.openxmlformats.org/officeDocument/2006/relationships/image" Target="../media/image1.png"/><Relationship Id="rId10" Type="http://schemas.openxmlformats.org/officeDocument/2006/relationships/slideLayout" Target="../slideLayouts/slideLayout174.xml"/><Relationship Id="rId19" Type="http://schemas.openxmlformats.org/officeDocument/2006/relationships/slideLayout" Target="../slideLayouts/slideLayout183.xml"/><Relationship Id="rId31" Type="http://schemas.openxmlformats.org/officeDocument/2006/relationships/slideLayout" Target="../slideLayouts/slideLayout195.xml"/><Relationship Id="rId44" Type="http://schemas.openxmlformats.org/officeDocument/2006/relationships/slideLayout" Target="../slideLayouts/slideLayout208.xml"/><Relationship Id="rId52" Type="http://schemas.openxmlformats.org/officeDocument/2006/relationships/slideLayout" Target="../slideLayouts/slideLayout216.xml"/><Relationship Id="rId4" Type="http://schemas.openxmlformats.org/officeDocument/2006/relationships/slideLayout" Target="../slideLayouts/slideLayout168.xml"/><Relationship Id="rId9" Type="http://schemas.openxmlformats.org/officeDocument/2006/relationships/slideLayout" Target="../slideLayouts/slideLayout173.xml"/><Relationship Id="rId14" Type="http://schemas.openxmlformats.org/officeDocument/2006/relationships/slideLayout" Target="../slideLayouts/slideLayout178.xml"/><Relationship Id="rId22" Type="http://schemas.openxmlformats.org/officeDocument/2006/relationships/slideLayout" Target="../slideLayouts/slideLayout186.xml"/><Relationship Id="rId27" Type="http://schemas.openxmlformats.org/officeDocument/2006/relationships/slideLayout" Target="../slideLayouts/slideLayout191.xml"/><Relationship Id="rId30" Type="http://schemas.openxmlformats.org/officeDocument/2006/relationships/slideLayout" Target="../slideLayouts/slideLayout194.xml"/><Relationship Id="rId35" Type="http://schemas.openxmlformats.org/officeDocument/2006/relationships/slideLayout" Target="../slideLayouts/slideLayout199.xml"/><Relationship Id="rId43" Type="http://schemas.openxmlformats.org/officeDocument/2006/relationships/slideLayout" Target="../slideLayouts/slideLayout207.xml"/><Relationship Id="rId48" Type="http://schemas.openxmlformats.org/officeDocument/2006/relationships/slideLayout" Target="../slideLayouts/slideLayout212.xml"/><Relationship Id="rId56" Type="http://schemas.openxmlformats.org/officeDocument/2006/relationships/image" Target="../media/image2.png"/><Relationship Id="rId8" Type="http://schemas.openxmlformats.org/officeDocument/2006/relationships/slideLayout" Target="../slideLayouts/slideLayout172.xml"/><Relationship Id="rId51" Type="http://schemas.openxmlformats.org/officeDocument/2006/relationships/slideLayout" Target="../slideLayouts/slideLayout215.xml"/><Relationship Id="rId3" Type="http://schemas.openxmlformats.org/officeDocument/2006/relationships/slideLayout" Target="../slideLayouts/slideLayout16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6.xml"/><Relationship Id="rId13" Type="http://schemas.openxmlformats.org/officeDocument/2006/relationships/slideLayout" Target="../slideLayouts/slideLayout231.xml"/><Relationship Id="rId18" Type="http://schemas.openxmlformats.org/officeDocument/2006/relationships/slideLayout" Target="../slideLayouts/slideLayout236.xml"/><Relationship Id="rId26" Type="http://schemas.openxmlformats.org/officeDocument/2006/relationships/slideLayout" Target="../slideLayouts/slideLayout244.xml"/><Relationship Id="rId39" Type="http://schemas.openxmlformats.org/officeDocument/2006/relationships/slideLayout" Target="../slideLayouts/slideLayout257.xml"/><Relationship Id="rId3" Type="http://schemas.openxmlformats.org/officeDocument/2006/relationships/slideLayout" Target="../slideLayouts/slideLayout221.xml"/><Relationship Id="rId21" Type="http://schemas.openxmlformats.org/officeDocument/2006/relationships/slideLayout" Target="../slideLayouts/slideLayout239.xml"/><Relationship Id="rId34" Type="http://schemas.openxmlformats.org/officeDocument/2006/relationships/slideLayout" Target="../slideLayouts/slideLayout252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225.xml"/><Relationship Id="rId12" Type="http://schemas.openxmlformats.org/officeDocument/2006/relationships/slideLayout" Target="../slideLayouts/slideLayout230.xml"/><Relationship Id="rId17" Type="http://schemas.openxmlformats.org/officeDocument/2006/relationships/slideLayout" Target="../slideLayouts/slideLayout235.xml"/><Relationship Id="rId25" Type="http://schemas.openxmlformats.org/officeDocument/2006/relationships/slideLayout" Target="../slideLayouts/slideLayout243.xml"/><Relationship Id="rId33" Type="http://schemas.openxmlformats.org/officeDocument/2006/relationships/slideLayout" Target="../slideLayouts/slideLayout251.xml"/><Relationship Id="rId38" Type="http://schemas.openxmlformats.org/officeDocument/2006/relationships/slideLayout" Target="../slideLayouts/slideLayout256.xml"/><Relationship Id="rId2" Type="http://schemas.openxmlformats.org/officeDocument/2006/relationships/slideLayout" Target="../slideLayouts/slideLayout220.xml"/><Relationship Id="rId16" Type="http://schemas.openxmlformats.org/officeDocument/2006/relationships/slideLayout" Target="../slideLayouts/slideLayout234.xml"/><Relationship Id="rId20" Type="http://schemas.openxmlformats.org/officeDocument/2006/relationships/slideLayout" Target="../slideLayouts/slideLayout238.xml"/><Relationship Id="rId29" Type="http://schemas.openxmlformats.org/officeDocument/2006/relationships/slideLayout" Target="../slideLayouts/slideLayout247.xml"/><Relationship Id="rId41" Type="http://schemas.openxmlformats.org/officeDocument/2006/relationships/theme" Target="../theme/theme4.xml"/><Relationship Id="rId1" Type="http://schemas.openxmlformats.org/officeDocument/2006/relationships/slideLayout" Target="../slideLayouts/slideLayout219.xml"/><Relationship Id="rId6" Type="http://schemas.openxmlformats.org/officeDocument/2006/relationships/slideLayout" Target="../slideLayouts/slideLayout224.xml"/><Relationship Id="rId11" Type="http://schemas.openxmlformats.org/officeDocument/2006/relationships/slideLayout" Target="../slideLayouts/slideLayout229.xml"/><Relationship Id="rId24" Type="http://schemas.openxmlformats.org/officeDocument/2006/relationships/slideLayout" Target="../slideLayouts/slideLayout242.xml"/><Relationship Id="rId32" Type="http://schemas.openxmlformats.org/officeDocument/2006/relationships/slideLayout" Target="../slideLayouts/slideLayout250.xml"/><Relationship Id="rId37" Type="http://schemas.openxmlformats.org/officeDocument/2006/relationships/slideLayout" Target="../slideLayouts/slideLayout255.xml"/><Relationship Id="rId40" Type="http://schemas.openxmlformats.org/officeDocument/2006/relationships/slideLayout" Target="../slideLayouts/slideLayout258.xml"/><Relationship Id="rId5" Type="http://schemas.openxmlformats.org/officeDocument/2006/relationships/slideLayout" Target="../slideLayouts/slideLayout223.xml"/><Relationship Id="rId15" Type="http://schemas.openxmlformats.org/officeDocument/2006/relationships/slideLayout" Target="../slideLayouts/slideLayout233.xml"/><Relationship Id="rId23" Type="http://schemas.openxmlformats.org/officeDocument/2006/relationships/slideLayout" Target="../slideLayouts/slideLayout241.xml"/><Relationship Id="rId28" Type="http://schemas.openxmlformats.org/officeDocument/2006/relationships/slideLayout" Target="../slideLayouts/slideLayout246.xml"/><Relationship Id="rId36" Type="http://schemas.openxmlformats.org/officeDocument/2006/relationships/slideLayout" Target="../slideLayouts/slideLayout254.xml"/><Relationship Id="rId10" Type="http://schemas.openxmlformats.org/officeDocument/2006/relationships/slideLayout" Target="../slideLayouts/slideLayout228.xml"/><Relationship Id="rId19" Type="http://schemas.openxmlformats.org/officeDocument/2006/relationships/slideLayout" Target="../slideLayouts/slideLayout237.xml"/><Relationship Id="rId31" Type="http://schemas.openxmlformats.org/officeDocument/2006/relationships/slideLayout" Target="../slideLayouts/slideLayout249.xml"/><Relationship Id="rId4" Type="http://schemas.openxmlformats.org/officeDocument/2006/relationships/slideLayout" Target="../slideLayouts/slideLayout222.xml"/><Relationship Id="rId9" Type="http://schemas.openxmlformats.org/officeDocument/2006/relationships/slideLayout" Target="../slideLayouts/slideLayout227.xml"/><Relationship Id="rId14" Type="http://schemas.openxmlformats.org/officeDocument/2006/relationships/slideLayout" Target="../slideLayouts/slideLayout232.xml"/><Relationship Id="rId22" Type="http://schemas.openxmlformats.org/officeDocument/2006/relationships/slideLayout" Target="../slideLayouts/slideLayout240.xml"/><Relationship Id="rId27" Type="http://schemas.openxmlformats.org/officeDocument/2006/relationships/slideLayout" Target="../slideLayouts/slideLayout245.xml"/><Relationship Id="rId30" Type="http://schemas.openxmlformats.org/officeDocument/2006/relationships/slideLayout" Target="../slideLayouts/slideLayout248.xml"/><Relationship Id="rId35" Type="http://schemas.openxmlformats.org/officeDocument/2006/relationships/slideLayout" Target="../slideLayouts/slideLayout253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248376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8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21409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通分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86" action="ppaction://hlinksldjump"/>
            </p:cNvPr>
            <p:cNvPicPr>
              <a:picLocks noChangeAspect="1"/>
            </p:cNvPicPr>
            <p:nvPr/>
          </p:nvPicPr>
          <p:blipFill>
            <a:blip r:embed="rId8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8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7656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  <p:sldLayoutId id="2147483744" r:id="rId30"/>
    <p:sldLayoutId id="2147483745" r:id="rId31"/>
    <p:sldLayoutId id="2147483746" r:id="rId32"/>
    <p:sldLayoutId id="2147483747" r:id="rId33"/>
    <p:sldLayoutId id="2147483748" r:id="rId34"/>
    <p:sldLayoutId id="2147483749" r:id="rId35"/>
    <p:sldLayoutId id="2147483750" r:id="rId36"/>
    <p:sldLayoutId id="2147483751" r:id="rId37"/>
    <p:sldLayoutId id="2147483752" r:id="rId38"/>
    <p:sldLayoutId id="2147483753" r:id="rId39"/>
    <p:sldLayoutId id="2147483754" r:id="rId40"/>
    <p:sldLayoutId id="2147483755" r:id="rId41"/>
    <p:sldLayoutId id="2147483756" r:id="rId42"/>
    <p:sldLayoutId id="2147483757" r:id="rId43"/>
    <p:sldLayoutId id="2147483758" r:id="rId44"/>
    <p:sldLayoutId id="2147483759" r:id="rId45"/>
    <p:sldLayoutId id="2147483760" r:id="rId46"/>
    <p:sldLayoutId id="2147483761" r:id="rId47"/>
    <p:sldLayoutId id="2147483762" r:id="rId48"/>
    <p:sldLayoutId id="2147483763" r:id="rId49"/>
    <p:sldLayoutId id="2147483764" r:id="rId50"/>
    <p:sldLayoutId id="2147483765" r:id="rId51"/>
    <p:sldLayoutId id="2147483766" r:id="rId52"/>
    <p:sldLayoutId id="2147483767" r:id="rId53"/>
    <p:sldLayoutId id="2147483768" r:id="rId54"/>
    <p:sldLayoutId id="2147483769" r:id="rId55"/>
    <p:sldLayoutId id="2147483770" r:id="rId56"/>
    <p:sldLayoutId id="2147483771" r:id="rId57"/>
    <p:sldLayoutId id="2147483772" r:id="rId58"/>
    <p:sldLayoutId id="2147483773" r:id="rId59"/>
    <p:sldLayoutId id="2147483774" r:id="rId60"/>
    <p:sldLayoutId id="2147483775" r:id="rId61"/>
    <p:sldLayoutId id="2147483776" r:id="rId62"/>
    <p:sldLayoutId id="2147483777" r:id="rId63"/>
    <p:sldLayoutId id="2147483778" r:id="rId64"/>
    <p:sldLayoutId id="2147483779" r:id="rId65"/>
    <p:sldLayoutId id="2147483780" r:id="rId66"/>
    <p:sldLayoutId id="2147483781" r:id="rId67"/>
    <p:sldLayoutId id="2147483782" r:id="rId68"/>
    <p:sldLayoutId id="2147483676" r:id="rId69"/>
    <p:sldLayoutId id="2147483677" r:id="rId70"/>
    <p:sldLayoutId id="2147483678" r:id="rId71"/>
    <p:sldLayoutId id="2147483679" r:id="rId72"/>
    <p:sldLayoutId id="2147483680" r:id="rId73"/>
    <p:sldLayoutId id="2147483681" r:id="rId74"/>
    <p:sldLayoutId id="2147483682" r:id="rId75"/>
    <p:sldLayoutId id="2147483707" r:id="rId76"/>
    <p:sldLayoutId id="2147483708" r:id="rId77"/>
    <p:sldLayoutId id="2147483709" r:id="rId78"/>
    <p:sldLayoutId id="2147483710" r:id="rId79"/>
    <p:sldLayoutId id="2147483711" r:id="rId80"/>
    <p:sldLayoutId id="2147483712" r:id="rId81"/>
    <p:sldLayoutId id="2147483713" r:id="rId8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248376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8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21409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通分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047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0" r:id="rId1"/>
    <p:sldLayoutId id="2147483881" r:id="rId2"/>
    <p:sldLayoutId id="2147483882" r:id="rId3"/>
    <p:sldLayoutId id="2147483883" r:id="rId4"/>
    <p:sldLayoutId id="2147483884" r:id="rId5"/>
    <p:sldLayoutId id="2147483885" r:id="rId6"/>
    <p:sldLayoutId id="2147483886" r:id="rId7"/>
    <p:sldLayoutId id="2147483887" r:id="rId8"/>
    <p:sldLayoutId id="2147483888" r:id="rId9"/>
    <p:sldLayoutId id="2147483889" r:id="rId10"/>
    <p:sldLayoutId id="2147483890" r:id="rId11"/>
    <p:sldLayoutId id="2147483891" r:id="rId12"/>
    <p:sldLayoutId id="2147483892" r:id="rId13"/>
    <p:sldLayoutId id="2147483893" r:id="rId14"/>
    <p:sldLayoutId id="2147483894" r:id="rId15"/>
    <p:sldLayoutId id="2147483895" r:id="rId16"/>
    <p:sldLayoutId id="2147483896" r:id="rId17"/>
    <p:sldLayoutId id="2147483897" r:id="rId18"/>
    <p:sldLayoutId id="2147483898" r:id="rId19"/>
    <p:sldLayoutId id="2147483899" r:id="rId20"/>
    <p:sldLayoutId id="2147483900" r:id="rId21"/>
    <p:sldLayoutId id="2147483901" r:id="rId22"/>
    <p:sldLayoutId id="2147483902" r:id="rId23"/>
    <p:sldLayoutId id="2147483903" r:id="rId24"/>
    <p:sldLayoutId id="2147483904" r:id="rId25"/>
    <p:sldLayoutId id="2147483905" r:id="rId26"/>
    <p:sldLayoutId id="2147483906" r:id="rId27"/>
    <p:sldLayoutId id="2147483907" r:id="rId28"/>
    <p:sldLayoutId id="2147483908" r:id="rId29"/>
    <p:sldLayoutId id="2147483909" r:id="rId30"/>
    <p:sldLayoutId id="2147483910" r:id="rId31"/>
    <p:sldLayoutId id="2147483911" r:id="rId32"/>
    <p:sldLayoutId id="2147483912" r:id="rId33"/>
    <p:sldLayoutId id="2147483913" r:id="rId34"/>
    <p:sldLayoutId id="2147483914" r:id="rId35"/>
    <p:sldLayoutId id="2147483915" r:id="rId36"/>
    <p:sldLayoutId id="2147483916" r:id="rId37"/>
    <p:sldLayoutId id="2147483917" r:id="rId38"/>
    <p:sldLayoutId id="2147483918" r:id="rId39"/>
    <p:sldLayoutId id="2147483919" r:id="rId40"/>
    <p:sldLayoutId id="2147483920" r:id="rId41"/>
    <p:sldLayoutId id="2147483921" r:id="rId42"/>
    <p:sldLayoutId id="2147483922" r:id="rId43"/>
    <p:sldLayoutId id="2147483923" r:id="rId44"/>
    <p:sldLayoutId id="2147483924" r:id="rId45"/>
    <p:sldLayoutId id="2147483925" r:id="rId46"/>
    <p:sldLayoutId id="2147483926" r:id="rId47"/>
    <p:sldLayoutId id="2147483927" r:id="rId48"/>
    <p:sldLayoutId id="2147483928" r:id="rId49"/>
    <p:sldLayoutId id="2147483929" r:id="rId50"/>
    <p:sldLayoutId id="2147483930" r:id="rId51"/>
    <p:sldLayoutId id="2147483931" r:id="rId52"/>
    <p:sldLayoutId id="2147483932" r:id="rId53"/>
    <p:sldLayoutId id="2147483933" r:id="rId54"/>
    <p:sldLayoutId id="2147483934" r:id="rId55"/>
    <p:sldLayoutId id="2147483935" r:id="rId56"/>
    <p:sldLayoutId id="2147483936" r:id="rId57"/>
    <p:sldLayoutId id="2147483937" r:id="rId58"/>
    <p:sldLayoutId id="2147483938" r:id="rId59"/>
    <p:sldLayoutId id="2147483939" r:id="rId60"/>
    <p:sldLayoutId id="2147483940" r:id="rId61"/>
    <p:sldLayoutId id="2147483941" r:id="rId62"/>
    <p:sldLayoutId id="2147483942" r:id="rId63"/>
    <p:sldLayoutId id="2147483943" r:id="rId64"/>
    <p:sldLayoutId id="2147483944" r:id="rId65"/>
    <p:sldLayoutId id="2147483945" r:id="rId66"/>
    <p:sldLayoutId id="2147483946" r:id="rId67"/>
    <p:sldLayoutId id="2147483947" r:id="rId68"/>
    <p:sldLayoutId id="2147483948" r:id="rId69"/>
    <p:sldLayoutId id="2147483949" r:id="rId70"/>
    <p:sldLayoutId id="2147483950" r:id="rId71"/>
    <p:sldLayoutId id="2147483951" r:id="rId72"/>
    <p:sldLayoutId id="2147483952" r:id="rId73"/>
    <p:sldLayoutId id="2147483953" r:id="rId74"/>
    <p:sldLayoutId id="2147483954" r:id="rId75"/>
    <p:sldLayoutId id="2147483955" r:id="rId76"/>
    <p:sldLayoutId id="2147483956" r:id="rId77"/>
    <p:sldLayoutId id="2147483957" r:id="rId78"/>
    <p:sldLayoutId id="2147483958" r:id="rId79"/>
    <p:sldLayoutId id="2147483959" r:id="rId80"/>
    <p:sldLayoutId id="2147483960" r:id="rId81"/>
    <p:sldLayoutId id="2147483961" r:id="rId8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分数的意义和性质 分数的基本性质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0488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  <p:sldLayoutId id="2147483795" r:id="rId12"/>
    <p:sldLayoutId id="2147483796" r:id="rId13"/>
    <p:sldLayoutId id="2147483797" r:id="rId14"/>
    <p:sldLayoutId id="2147483798" r:id="rId15"/>
    <p:sldLayoutId id="2147483799" r:id="rId16"/>
    <p:sldLayoutId id="2147483800" r:id="rId17"/>
    <p:sldLayoutId id="2147483801" r:id="rId18"/>
    <p:sldLayoutId id="2147483802" r:id="rId19"/>
    <p:sldLayoutId id="2147483803" r:id="rId20"/>
    <p:sldLayoutId id="2147483804" r:id="rId21"/>
    <p:sldLayoutId id="2147483805" r:id="rId22"/>
    <p:sldLayoutId id="2147483806" r:id="rId23"/>
    <p:sldLayoutId id="2147483807" r:id="rId24"/>
    <p:sldLayoutId id="2147483808" r:id="rId25"/>
    <p:sldLayoutId id="2147483809" r:id="rId26"/>
    <p:sldLayoutId id="2147483810" r:id="rId27"/>
    <p:sldLayoutId id="2147483811" r:id="rId28"/>
    <p:sldLayoutId id="2147483812" r:id="rId29"/>
    <p:sldLayoutId id="2147483813" r:id="rId30"/>
    <p:sldLayoutId id="2147483814" r:id="rId31"/>
    <p:sldLayoutId id="2147483815" r:id="rId32"/>
    <p:sldLayoutId id="2147483816" r:id="rId33"/>
    <p:sldLayoutId id="2147483817" r:id="rId34"/>
    <p:sldLayoutId id="2147483818" r:id="rId35"/>
    <p:sldLayoutId id="2147483819" r:id="rId36"/>
    <p:sldLayoutId id="2147483820" r:id="rId37"/>
    <p:sldLayoutId id="2147483821" r:id="rId38"/>
    <p:sldLayoutId id="2147483822" r:id="rId39"/>
    <p:sldLayoutId id="2147483823" r:id="rId40"/>
    <p:sldLayoutId id="2147483824" r:id="rId41"/>
    <p:sldLayoutId id="2147483825" r:id="rId42"/>
    <p:sldLayoutId id="2147483826" r:id="rId43"/>
    <p:sldLayoutId id="2147483827" r:id="rId44"/>
    <p:sldLayoutId id="2147483828" r:id="rId45"/>
    <p:sldLayoutId id="2147483829" r:id="rId46"/>
    <p:sldLayoutId id="2147483830" r:id="rId47"/>
    <p:sldLayoutId id="2147483831" r:id="rId48"/>
    <p:sldLayoutId id="2147483832" r:id="rId49"/>
    <p:sldLayoutId id="2147483833" r:id="rId50"/>
    <p:sldLayoutId id="2147483834" r:id="rId51"/>
    <p:sldLayoutId id="2147483835" r:id="rId52"/>
    <p:sldLayoutId id="2147483836" r:id="rId53"/>
    <p:sldLayoutId id="2147483837" r:id="rId5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认识</a:t>
            </a:r>
            <a:r>
              <a:rPr lang="en-US" altLang="zh-CN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100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以内的数 面积的含义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3449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  <p:sldLayoutId id="2147483850" r:id="rId12"/>
    <p:sldLayoutId id="2147483851" r:id="rId13"/>
    <p:sldLayoutId id="2147483852" r:id="rId14"/>
    <p:sldLayoutId id="2147483853" r:id="rId15"/>
    <p:sldLayoutId id="2147483854" r:id="rId16"/>
    <p:sldLayoutId id="2147483855" r:id="rId17"/>
    <p:sldLayoutId id="2147483856" r:id="rId18"/>
    <p:sldLayoutId id="2147483857" r:id="rId19"/>
    <p:sldLayoutId id="2147483858" r:id="rId20"/>
    <p:sldLayoutId id="2147483859" r:id="rId21"/>
    <p:sldLayoutId id="2147483860" r:id="rId22"/>
    <p:sldLayoutId id="2147483861" r:id="rId23"/>
    <p:sldLayoutId id="2147483862" r:id="rId24"/>
    <p:sldLayoutId id="2147483863" r:id="rId25"/>
    <p:sldLayoutId id="2147483864" r:id="rId26"/>
    <p:sldLayoutId id="2147483865" r:id="rId27"/>
    <p:sldLayoutId id="2147483866" r:id="rId28"/>
    <p:sldLayoutId id="2147483867" r:id="rId29"/>
    <p:sldLayoutId id="2147483868" r:id="rId30"/>
    <p:sldLayoutId id="2147483869" r:id="rId31"/>
    <p:sldLayoutId id="2147483870" r:id="rId32"/>
    <p:sldLayoutId id="2147483871" r:id="rId33"/>
    <p:sldLayoutId id="2147483872" r:id="rId34"/>
    <p:sldLayoutId id="2147483873" r:id="rId35"/>
    <p:sldLayoutId id="2147483874" r:id="rId36"/>
    <p:sldLayoutId id="2147483875" r:id="rId37"/>
    <p:sldLayoutId id="2147483876" r:id="rId38"/>
    <p:sldLayoutId id="2147483877" r:id="rId39"/>
    <p:sldLayoutId id="2147483878" r:id="rId4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slide" Target="slide11.xml"/><Relationship Id="rId7" Type="http://schemas.openxmlformats.org/officeDocument/2006/relationships/image" Target="../media/image4.emf"/><Relationship Id="rId2" Type="http://schemas.openxmlformats.org/officeDocument/2006/relationships/slide" Target="slide10.xml"/><Relationship Id="rId1" Type="http://schemas.openxmlformats.org/officeDocument/2006/relationships/slideLayout" Target="../slideLayouts/slideLayout89.xml"/><Relationship Id="rId6" Type="http://schemas.openxmlformats.org/officeDocument/2006/relationships/slide" Target="slide2.xml"/><Relationship Id="rId5" Type="http://schemas.openxmlformats.org/officeDocument/2006/relationships/slide" Target="slide3.xml"/><Relationship Id="rId4" Type="http://schemas.openxmlformats.org/officeDocument/2006/relationships/slide" Target="slide9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emf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3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7.jpeg"/><Relationship Id="rId3" Type="http://schemas.openxmlformats.org/officeDocument/2006/relationships/image" Target="../media/image17.png"/><Relationship Id="rId21" Type="http://schemas.openxmlformats.org/officeDocument/2006/relationships/oleObject" Target="../embeddings/oleObject8.bin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2.wmf"/><Relationship Id="rId17" Type="http://schemas.openxmlformats.org/officeDocument/2006/relationships/image" Target="../media/image19.jpeg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14.wmf"/><Relationship Id="rId20" Type="http://schemas.openxmlformats.org/officeDocument/2006/relationships/image" Target="../media/image15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4.bin"/><Relationship Id="rId24" Type="http://schemas.openxmlformats.org/officeDocument/2006/relationships/image" Target="../media/image21.jpeg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23" Type="http://schemas.openxmlformats.org/officeDocument/2006/relationships/image" Target="../media/image20.png"/><Relationship Id="rId10" Type="http://schemas.openxmlformats.org/officeDocument/2006/relationships/image" Target="../media/image11.wmf"/><Relationship Id="rId19" Type="http://schemas.openxmlformats.org/officeDocument/2006/relationships/oleObject" Target="../embeddings/oleObject7.bin"/><Relationship Id="rId4" Type="http://schemas.openxmlformats.org/officeDocument/2006/relationships/image" Target="../media/image18.tmp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3.wmf"/><Relationship Id="rId22" Type="http://schemas.openxmlformats.org/officeDocument/2006/relationships/image" Target="../media/image16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oleObject" Target="../embeddings/oleObject9.bin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5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image" Target="../media/image22.jpeg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11.bin"/><Relationship Id="rId10" Type="http://schemas.openxmlformats.org/officeDocument/2006/relationships/oleObject" Target="../embeddings/oleObject14.bin"/><Relationship Id="rId4" Type="http://schemas.openxmlformats.org/officeDocument/2006/relationships/image" Target="../media/image26.png"/><Relationship Id="rId9" Type="http://schemas.openxmlformats.org/officeDocument/2006/relationships/oleObject" Target="../embeddings/oleObject13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13" Type="http://schemas.openxmlformats.org/officeDocument/2006/relationships/oleObject" Target="../embeddings/oleObject20.bin"/><Relationship Id="rId18" Type="http://schemas.openxmlformats.org/officeDocument/2006/relationships/image" Target="../media/image34.wmf"/><Relationship Id="rId26" Type="http://schemas.openxmlformats.org/officeDocument/2006/relationships/image" Target="../media/image38.wmf"/><Relationship Id="rId3" Type="http://schemas.openxmlformats.org/officeDocument/2006/relationships/oleObject" Target="../embeddings/oleObject15.bin"/><Relationship Id="rId21" Type="http://schemas.openxmlformats.org/officeDocument/2006/relationships/oleObject" Target="../embeddings/oleObject24.bin"/><Relationship Id="rId34" Type="http://schemas.openxmlformats.org/officeDocument/2006/relationships/image" Target="../media/image42.wmf"/><Relationship Id="rId7" Type="http://schemas.openxmlformats.org/officeDocument/2006/relationships/oleObject" Target="../embeddings/oleObject17.bin"/><Relationship Id="rId12" Type="http://schemas.openxmlformats.org/officeDocument/2006/relationships/image" Target="../media/image31.wmf"/><Relationship Id="rId17" Type="http://schemas.openxmlformats.org/officeDocument/2006/relationships/oleObject" Target="../embeddings/oleObject22.bin"/><Relationship Id="rId25" Type="http://schemas.openxmlformats.org/officeDocument/2006/relationships/oleObject" Target="../embeddings/oleObject26.bin"/><Relationship Id="rId33" Type="http://schemas.openxmlformats.org/officeDocument/2006/relationships/oleObject" Target="../embeddings/oleObject30.bin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33.wmf"/><Relationship Id="rId20" Type="http://schemas.openxmlformats.org/officeDocument/2006/relationships/image" Target="../media/image35.wmf"/><Relationship Id="rId29" Type="http://schemas.openxmlformats.org/officeDocument/2006/relationships/oleObject" Target="../embeddings/oleObject28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28.wmf"/><Relationship Id="rId11" Type="http://schemas.openxmlformats.org/officeDocument/2006/relationships/oleObject" Target="../embeddings/oleObject19.bin"/><Relationship Id="rId24" Type="http://schemas.openxmlformats.org/officeDocument/2006/relationships/image" Target="../media/image37.wmf"/><Relationship Id="rId32" Type="http://schemas.openxmlformats.org/officeDocument/2006/relationships/image" Target="../media/image41.wmf"/><Relationship Id="rId37" Type="http://schemas.openxmlformats.org/officeDocument/2006/relationships/image" Target="../media/image44.png"/><Relationship Id="rId5" Type="http://schemas.openxmlformats.org/officeDocument/2006/relationships/oleObject" Target="../embeddings/oleObject16.bin"/><Relationship Id="rId15" Type="http://schemas.openxmlformats.org/officeDocument/2006/relationships/oleObject" Target="../embeddings/oleObject21.bin"/><Relationship Id="rId23" Type="http://schemas.openxmlformats.org/officeDocument/2006/relationships/oleObject" Target="../embeddings/oleObject25.bin"/><Relationship Id="rId28" Type="http://schemas.openxmlformats.org/officeDocument/2006/relationships/image" Target="../media/image39.wmf"/><Relationship Id="rId36" Type="http://schemas.openxmlformats.org/officeDocument/2006/relationships/image" Target="../media/image43.wmf"/><Relationship Id="rId10" Type="http://schemas.openxmlformats.org/officeDocument/2006/relationships/image" Target="../media/image30.wmf"/><Relationship Id="rId19" Type="http://schemas.openxmlformats.org/officeDocument/2006/relationships/oleObject" Target="../embeddings/oleObject23.bin"/><Relationship Id="rId31" Type="http://schemas.openxmlformats.org/officeDocument/2006/relationships/oleObject" Target="../embeddings/oleObject29.bin"/><Relationship Id="rId4" Type="http://schemas.openxmlformats.org/officeDocument/2006/relationships/image" Target="../media/image27.wmf"/><Relationship Id="rId9" Type="http://schemas.openxmlformats.org/officeDocument/2006/relationships/oleObject" Target="../embeddings/oleObject18.bin"/><Relationship Id="rId14" Type="http://schemas.openxmlformats.org/officeDocument/2006/relationships/image" Target="../media/image32.wmf"/><Relationship Id="rId22" Type="http://schemas.openxmlformats.org/officeDocument/2006/relationships/image" Target="../media/image36.wmf"/><Relationship Id="rId27" Type="http://schemas.openxmlformats.org/officeDocument/2006/relationships/oleObject" Target="../embeddings/oleObject27.bin"/><Relationship Id="rId30" Type="http://schemas.openxmlformats.org/officeDocument/2006/relationships/image" Target="../media/image40.wmf"/><Relationship Id="rId35" Type="http://schemas.openxmlformats.org/officeDocument/2006/relationships/oleObject" Target="../embeddings/oleObject31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13" Type="http://schemas.openxmlformats.org/officeDocument/2006/relationships/image" Target="../media/image50.wmf"/><Relationship Id="rId18" Type="http://schemas.openxmlformats.org/officeDocument/2006/relationships/oleObject" Target="../embeddings/oleObject39.bin"/><Relationship Id="rId26" Type="http://schemas.openxmlformats.org/officeDocument/2006/relationships/oleObject" Target="../embeddings/oleObject46.bin"/><Relationship Id="rId3" Type="http://schemas.openxmlformats.org/officeDocument/2006/relationships/image" Target="../media/image22.jpeg"/><Relationship Id="rId21" Type="http://schemas.openxmlformats.org/officeDocument/2006/relationships/oleObject" Target="../embeddings/oleObject41.bin"/><Relationship Id="rId7" Type="http://schemas.openxmlformats.org/officeDocument/2006/relationships/image" Target="../media/image47.wmf"/><Relationship Id="rId12" Type="http://schemas.openxmlformats.org/officeDocument/2006/relationships/oleObject" Target="../embeddings/oleObject36.bin"/><Relationship Id="rId17" Type="http://schemas.openxmlformats.org/officeDocument/2006/relationships/image" Target="../media/image52.wmf"/><Relationship Id="rId25" Type="http://schemas.openxmlformats.org/officeDocument/2006/relationships/oleObject" Target="../embeddings/oleObject45.bin"/><Relationship Id="rId2" Type="http://schemas.openxmlformats.org/officeDocument/2006/relationships/slideLayout" Target="../slideLayouts/slideLayout13.xml"/><Relationship Id="rId16" Type="http://schemas.openxmlformats.org/officeDocument/2006/relationships/oleObject" Target="../embeddings/oleObject38.bin"/><Relationship Id="rId20" Type="http://schemas.openxmlformats.org/officeDocument/2006/relationships/oleObject" Target="../embeddings/oleObject40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33.bin"/><Relationship Id="rId11" Type="http://schemas.openxmlformats.org/officeDocument/2006/relationships/image" Target="../media/image49.wmf"/><Relationship Id="rId24" Type="http://schemas.openxmlformats.org/officeDocument/2006/relationships/oleObject" Target="../embeddings/oleObject44.bin"/><Relationship Id="rId5" Type="http://schemas.openxmlformats.org/officeDocument/2006/relationships/image" Target="../media/image46.wmf"/><Relationship Id="rId15" Type="http://schemas.openxmlformats.org/officeDocument/2006/relationships/image" Target="../media/image51.wmf"/><Relationship Id="rId23" Type="http://schemas.openxmlformats.org/officeDocument/2006/relationships/oleObject" Target="../embeddings/oleObject43.bin"/><Relationship Id="rId10" Type="http://schemas.openxmlformats.org/officeDocument/2006/relationships/oleObject" Target="../embeddings/oleObject35.bin"/><Relationship Id="rId19" Type="http://schemas.openxmlformats.org/officeDocument/2006/relationships/image" Target="../media/image53.wmf"/><Relationship Id="rId4" Type="http://schemas.openxmlformats.org/officeDocument/2006/relationships/oleObject" Target="../embeddings/oleObject32.bin"/><Relationship Id="rId9" Type="http://schemas.openxmlformats.org/officeDocument/2006/relationships/image" Target="../media/image48.wmf"/><Relationship Id="rId14" Type="http://schemas.openxmlformats.org/officeDocument/2006/relationships/oleObject" Target="../embeddings/oleObject37.bin"/><Relationship Id="rId22" Type="http://schemas.openxmlformats.org/officeDocument/2006/relationships/oleObject" Target="../embeddings/oleObject42.bin"/><Relationship Id="rId27" Type="http://schemas.openxmlformats.org/officeDocument/2006/relationships/oleObject" Target="../embeddings/oleObject47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0.bin"/><Relationship Id="rId13" Type="http://schemas.openxmlformats.org/officeDocument/2006/relationships/image" Target="../media/image58.wmf"/><Relationship Id="rId18" Type="http://schemas.openxmlformats.org/officeDocument/2006/relationships/oleObject" Target="../embeddings/oleObject55.bin"/><Relationship Id="rId26" Type="http://schemas.openxmlformats.org/officeDocument/2006/relationships/oleObject" Target="../embeddings/oleObject59.bin"/><Relationship Id="rId39" Type="http://schemas.openxmlformats.org/officeDocument/2006/relationships/image" Target="../media/image69.wmf"/><Relationship Id="rId3" Type="http://schemas.openxmlformats.org/officeDocument/2006/relationships/image" Target="../media/image22.jpeg"/><Relationship Id="rId21" Type="http://schemas.openxmlformats.org/officeDocument/2006/relationships/image" Target="../media/image62.wmf"/><Relationship Id="rId34" Type="http://schemas.openxmlformats.org/officeDocument/2006/relationships/oleObject" Target="../embeddings/oleObject64.bin"/><Relationship Id="rId7" Type="http://schemas.openxmlformats.org/officeDocument/2006/relationships/image" Target="../media/image55.wmf"/><Relationship Id="rId12" Type="http://schemas.openxmlformats.org/officeDocument/2006/relationships/oleObject" Target="../embeddings/oleObject52.bin"/><Relationship Id="rId17" Type="http://schemas.openxmlformats.org/officeDocument/2006/relationships/image" Target="../media/image60.wmf"/><Relationship Id="rId25" Type="http://schemas.openxmlformats.org/officeDocument/2006/relationships/image" Target="../media/image64.wmf"/><Relationship Id="rId33" Type="http://schemas.openxmlformats.org/officeDocument/2006/relationships/image" Target="../media/image67.wmf"/><Relationship Id="rId38" Type="http://schemas.openxmlformats.org/officeDocument/2006/relationships/oleObject" Target="../embeddings/oleObject67.bin"/><Relationship Id="rId2" Type="http://schemas.openxmlformats.org/officeDocument/2006/relationships/slideLayout" Target="../slideLayouts/slideLayout13.xml"/><Relationship Id="rId16" Type="http://schemas.openxmlformats.org/officeDocument/2006/relationships/oleObject" Target="../embeddings/oleObject54.bin"/><Relationship Id="rId20" Type="http://schemas.openxmlformats.org/officeDocument/2006/relationships/oleObject" Target="../embeddings/oleObject56.bin"/><Relationship Id="rId29" Type="http://schemas.openxmlformats.org/officeDocument/2006/relationships/oleObject" Target="../embeddings/oleObject61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49.bin"/><Relationship Id="rId11" Type="http://schemas.openxmlformats.org/officeDocument/2006/relationships/image" Target="../media/image57.wmf"/><Relationship Id="rId24" Type="http://schemas.openxmlformats.org/officeDocument/2006/relationships/oleObject" Target="../embeddings/oleObject58.bin"/><Relationship Id="rId32" Type="http://schemas.openxmlformats.org/officeDocument/2006/relationships/oleObject" Target="../embeddings/oleObject63.bin"/><Relationship Id="rId37" Type="http://schemas.openxmlformats.org/officeDocument/2006/relationships/oleObject" Target="../embeddings/oleObject66.bin"/><Relationship Id="rId5" Type="http://schemas.openxmlformats.org/officeDocument/2006/relationships/image" Target="../media/image54.wmf"/><Relationship Id="rId15" Type="http://schemas.openxmlformats.org/officeDocument/2006/relationships/image" Target="../media/image59.wmf"/><Relationship Id="rId23" Type="http://schemas.openxmlformats.org/officeDocument/2006/relationships/image" Target="../media/image63.wmf"/><Relationship Id="rId28" Type="http://schemas.openxmlformats.org/officeDocument/2006/relationships/oleObject" Target="../embeddings/oleObject60.bin"/><Relationship Id="rId36" Type="http://schemas.openxmlformats.org/officeDocument/2006/relationships/image" Target="../media/image68.wmf"/><Relationship Id="rId10" Type="http://schemas.openxmlformats.org/officeDocument/2006/relationships/oleObject" Target="../embeddings/oleObject51.bin"/><Relationship Id="rId19" Type="http://schemas.openxmlformats.org/officeDocument/2006/relationships/image" Target="../media/image61.wmf"/><Relationship Id="rId31" Type="http://schemas.openxmlformats.org/officeDocument/2006/relationships/oleObject" Target="../embeddings/oleObject62.bin"/><Relationship Id="rId4" Type="http://schemas.openxmlformats.org/officeDocument/2006/relationships/oleObject" Target="../embeddings/oleObject48.bin"/><Relationship Id="rId9" Type="http://schemas.openxmlformats.org/officeDocument/2006/relationships/image" Target="../media/image56.wmf"/><Relationship Id="rId14" Type="http://schemas.openxmlformats.org/officeDocument/2006/relationships/oleObject" Target="../embeddings/oleObject53.bin"/><Relationship Id="rId22" Type="http://schemas.openxmlformats.org/officeDocument/2006/relationships/oleObject" Target="../embeddings/oleObject57.bin"/><Relationship Id="rId27" Type="http://schemas.openxmlformats.org/officeDocument/2006/relationships/image" Target="../media/image65.wmf"/><Relationship Id="rId30" Type="http://schemas.openxmlformats.org/officeDocument/2006/relationships/image" Target="../media/image66.wmf"/><Relationship Id="rId35" Type="http://schemas.openxmlformats.org/officeDocument/2006/relationships/oleObject" Target="../embeddings/oleObject6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:a16="http://schemas.microsoft.com/office/drawing/2014/main" xmlns="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rId2" action="ppaction://hlinksldjump"/>
            <a:extLst>
              <a:ext uri="{FF2B5EF4-FFF2-40B4-BE49-F238E27FC236}">
                <a16:creationId xmlns:a16="http://schemas.microsoft.com/office/drawing/2014/main" xmlns="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hlinkClick r:id="rId3" action="ppaction://hlinksldjump"/>
            <a:extLst>
              <a:ext uri="{FF2B5EF4-FFF2-40B4-BE49-F238E27FC236}">
                <a16:creationId xmlns:a16="http://schemas.microsoft.com/office/drawing/2014/main" xmlns="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hlinkClick r:id="rId4" action="ppaction://hlinksldjump"/>
            <a:extLst>
              <a:ext uri="{FF2B5EF4-FFF2-40B4-BE49-F238E27FC236}">
                <a16:creationId xmlns:a16="http://schemas.microsoft.com/office/drawing/2014/main" xmlns="" id="{ADFE2713-38A2-5B46-8BD5-90224BE2A534}"/>
              </a:ext>
            </a:extLst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2" name="单圆角矩形 11">
            <a:hlinkClick r:id="rId5" action="ppaction://hlinksldjump"/>
            <a:extLst>
              <a:ext uri="{FF2B5EF4-FFF2-40B4-BE49-F238E27FC236}">
                <a16:creationId xmlns:a16="http://schemas.microsoft.com/office/drawing/2014/main" xmlns="" id="{D6576F15-FC59-F645-B9BB-99A40650AF2C}"/>
              </a:ext>
            </a:extLst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hlinkClick r:id="rId6" action="ppaction://hlinksldjump"/>
            <a:extLst>
              <a:ext uri="{FF2B5EF4-FFF2-40B4-BE49-F238E27FC236}">
                <a16:creationId xmlns:a16="http://schemas.microsoft.com/office/drawing/2014/main" xmlns="" id="{14484992-177A-7B4A-A42C-270BAA3F58F1}"/>
              </a:ext>
            </a:extLst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34718" y="1435155"/>
            <a:ext cx="2264082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通</a:t>
            </a:r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分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7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6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情境导入</a:t>
            </a: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探究新知</a:t>
            </a:r>
          </a:p>
        </p:txBody>
      </p:sp>
      <p:sp>
        <p:nvSpPr>
          <p:cNvPr id="18" name="圆角矩形 17">
            <a:hlinkClick r:id="rId2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课堂小结</a:t>
            </a:r>
          </a:p>
        </p:txBody>
      </p:sp>
      <p:sp>
        <p:nvSpPr>
          <p:cNvPr id="19" name="圆角矩形 18">
            <a:hlinkClick r:id="rId3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宋体"/>
              </a:rPr>
              <a:t>分数的意义和性质</a:t>
            </a:r>
            <a:endParaRPr lang="zh-CN" altLang="en-US" sz="4000" b="1" dirty="0">
              <a:solidFill>
                <a:srgbClr val="0050AA"/>
              </a:solidFill>
              <a:latin typeface="宋体"/>
            </a:endParaRPr>
          </a:p>
        </p:txBody>
      </p:sp>
      <p:sp>
        <p:nvSpPr>
          <p:cNvPr id="21" name="圆角矩形 20">
            <a:hlinkClick r:id="rId8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课堂练习</a:t>
            </a: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7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837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136109" y="1989152"/>
            <a:ext cx="631840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我学会了根据分数的基本性质通分。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7624" y="3291830"/>
            <a:ext cx="66247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相同的分母叫作这几个分数的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公分母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。通常用这几个分母的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最小公倍数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作公分母比较简便。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87624" y="2427734"/>
            <a:ext cx="66247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把几个分母不同的分数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(也叫作异分母分数）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分别化成和原来分数相等的同分母分数，叫作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通分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7" grpId="0"/>
      <p:bldP spid="8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D7253601-E10B-4FDD-BD73-6C4252EB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b="1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40532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4" t="4139" r="9238" b="6462"/>
          <a:stretch/>
        </p:blipFill>
        <p:spPr bwMode="auto">
          <a:xfrm>
            <a:off x="309315" y="1803609"/>
            <a:ext cx="1598389" cy="1311216"/>
          </a:xfrm>
          <a:prstGeom prst="rect">
            <a:avLst/>
          </a:prstGeom>
          <a:noFill/>
          <a:extLst/>
        </p:spPr>
      </p:pic>
      <p:pic>
        <p:nvPicPr>
          <p:cNvPr id="1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668344" y="2450688"/>
            <a:ext cx="1007442" cy="1194549"/>
          </a:xfrm>
          <a:prstGeom prst="rect">
            <a:avLst/>
          </a:prstGeom>
          <a:noFill/>
          <a:extLst/>
        </p:spPr>
      </p:pic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1979712" y="1288076"/>
            <a:ext cx="3744416" cy="779618"/>
          </a:xfrm>
          <a:prstGeom prst="wedgeRoundRectCallout">
            <a:avLst>
              <a:gd name="adj1" fmla="val -54460"/>
              <a:gd name="adj2" fmla="val -411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什么是约分？约分用到了什么知识？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2267744" y="2571750"/>
            <a:ext cx="4536504" cy="1656184"/>
          </a:xfrm>
          <a:prstGeom prst="wedgeRoundRectCallout">
            <a:avLst>
              <a:gd name="adj1" fmla="val 59073"/>
              <a:gd name="adj2" fmla="val -30260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把一个分数化成同它相等，但分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子、分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母都比较小的分数，叫作约分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。约分是根据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分数的基本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性质进行计算的。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9E0BC0A8-05BA-2E4E-B8F3-A892115E8F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539552" y="2067694"/>
            <a:ext cx="7805003" cy="2197299"/>
            <a:chOff x="971600" y="2598753"/>
            <a:chExt cx="7219541" cy="2011495"/>
          </a:xfrm>
        </p:grpSpPr>
        <p:pic>
          <p:nvPicPr>
            <p:cNvPr id="57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71600" y="2598753"/>
              <a:ext cx="7219541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8" name="图片 57" descr="屏幕剪辑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1610" y="3507854"/>
              <a:ext cx="1152686" cy="981211"/>
            </a:xfrm>
            <a:prstGeom prst="rect">
              <a:avLst/>
            </a:prstGeom>
          </p:spPr>
        </p:pic>
        <p:pic>
          <p:nvPicPr>
            <p:cNvPr id="59" name="图片 58" descr="屏幕剪辑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2411760" y="555526"/>
            <a:ext cx="5293965" cy="933067"/>
            <a:chOff x="2624875" y="483518"/>
            <a:chExt cx="5293965" cy="933067"/>
          </a:xfrm>
        </p:grpSpPr>
        <p:sp>
          <p:nvSpPr>
            <p:cNvPr id="30" name="文本框 12"/>
            <p:cNvSpPr txBox="1">
              <a:spLocks noChangeArrowheads="1"/>
            </p:cNvSpPr>
            <p:nvPr/>
          </p:nvSpPr>
          <p:spPr bwMode="auto">
            <a:xfrm>
              <a:off x="2624875" y="585588"/>
              <a:ext cx="5293965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把   和   改写成分母相同而大小不变的分数。</a:t>
              </a:r>
            </a:p>
          </p:txBody>
        </p:sp>
        <p:graphicFrame>
          <p:nvGraphicFramePr>
            <p:cNvPr id="34" name="对象 33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62485906"/>
                </p:ext>
              </p:extLst>
            </p:nvPr>
          </p:nvGraphicFramePr>
          <p:xfrm>
            <a:off x="3141489" y="483518"/>
            <a:ext cx="20637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60" r:id="rId5" imgW="152280" imgH="393480" progId="Equation.KSEE3">
                    <p:embed/>
                  </p:oleObj>
                </mc:Choice>
                <mc:Fallback>
                  <p:oleObj r:id="rId5" imgW="152280" imgH="3934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41489" y="483518"/>
                          <a:ext cx="20637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" name="对象 34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76300442"/>
                </p:ext>
              </p:extLst>
            </p:nvPr>
          </p:nvGraphicFramePr>
          <p:xfrm>
            <a:off x="3923928" y="555526"/>
            <a:ext cx="207962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61" r:id="rId7" imgW="152280" imgH="393480" progId="Equation.KSEE3">
                    <p:embed/>
                  </p:oleObj>
                </mc:Choice>
                <mc:Fallback>
                  <p:oleObj r:id="rId7" imgW="152280" imgH="3934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23928" y="555526"/>
                          <a:ext cx="207962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7" name="对象 36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2869589"/>
              </p:ext>
            </p:extLst>
          </p:nvPr>
        </p:nvGraphicFramePr>
        <p:xfrm>
          <a:off x="1835696" y="2926054"/>
          <a:ext cx="1374775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2" r:id="rId9" imgW="952200" imgH="393480" progId="Equation.KSEE3">
                  <p:embed/>
                </p:oleObj>
              </mc:Choice>
              <mc:Fallback>
                <p:oleObj r:id="rId9" imgW="95220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696" y="2926054"/>
                        <a:ext cx="1374775" cy="56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对象 37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3485337"/>
              </p:ext>
            </p:extLst>
          </p:nvPr>
        </p:nvGraphicFramePr>
        <p:xfrm>
          <a:off x="1835696" y="3583279"/>
          <a:ext cx="1374775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3" r:id="rId11" imgW="952200" imgH="393480" progId="Equation.KSEE3">
                  <p:embed/>
                </p:oleObj>
              </mc:Choice>
              <mc:Fallback>
                <p:oleObj r:id="rId11" imgW="95220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696" y="3583279"/>
                        <a:ext cx="1374775" cy="56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对象 42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0221801"/>
              </p:ext>
            </p:extLst>
          </p:nvPr>
        </p:nvGraphicFramePr>
        <p:xfrm>
          <a:off x="5031036" y="2931790"/>
          <a:ext cx="1392237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4" r:id="rId13" imgW="965160" imgH="393480" progId="Equation.KSEE3">
                  <p:embed/>
                </p:oleObj>
              </mc:Choice>
              <mc:Fallback>
                <p:oleObj r:id="rId13" imgW="96516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31036" y="2931790"/>
                        <a:ext cx="1392237" cy="56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对象 44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5260462"/>
              </p:ext>
            </p:extLst>
          </p:nvPr>
        </p:nvGraphicFramePr>
        <p:xfrm>
          <a:off x="5004048" y="3574727"/>
          <a:ext cx="1446213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5" r:id="rId15" imgW="1002960" imgH="393480" progId="Equation.KSEE3">
                  <p:embed/>
                </p:oleObj>
              </mc:Choice>
              <mc:Fallback>
                <p:oleObj r:id="rId15" imgW="100296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4048" y="3574727"/>
                        <a:ext cx="1446213" cy="56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文本框 19"/>
          <p:cNvSpPr txBox="1">
            <a:spLocks noChangeArrowheads="1"/>
          </p:cNvSpPr>
          <p:nvPr/>
        </p:nvSpPr>
        <p:spPr bwMode="auto">
          <a:xfrm>
            <a:off x="1266904" y="4392000"/>
            <a:ext cx="535227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相同的分母叫作这几个分数的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公分母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pic>
        <p:nvPicPr>
          <p:cNvPr id="60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878713" y="3153581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588199" y="3360365"/>
            <a:ext cx="651290" cy="772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2" name="对象 61">
            <a:hlinkClick r:id="" action="ppaction://ole?verb=1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7438129"/>
              </p:ext>
            </p:extLst>
          </p:nvPr>
        </p:nvGraphicFramePr>
        <p:xfrm>
          <a:off x="5950757" y="4404102"/>
          <a:ext cx="7938" cy="22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6" name="公式" r:id="rId19" imgW="152280" imgH="393480" progId="Equation.3">
                  <p:embed/>
                </p:oleObj>
              </mc:Choice>
              <mc:Fallback>
                <p:oleObj name="公式" r:id="rId19" imgW="152280" imgH="39348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50757" y="4404102"/>
                        <a:ext cx="7938" cy="22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对象 14">
            <a:hlinkClick r:id="" action="ppaction://ole?verb=1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78234047"/>
              </p:ext>
            </p:extLst>
          </p:nvPr>
        </p:nvGraphicFramePr>
        <p:xfrm>
          <a:off x="2933218" y="4272954"/>
          <a:ext cx="9525" cy="26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7" name="公式" r:id="rId21" imgW="152280" imgH="393480" progId="Equation.3">
                  <p:embed/>
                </p:oleObj>
              </mc:Choice>
              <mc:Fallback>
                <p:oleObj name="公式" r:id="rId21" imgW="152280" imgH="39348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3218" y="4272954"/>
                        <a:ext cx="9525" cy="26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" name="圆角矩形标注 68"/>
          <p:cNvSpPr/>
          <p:nvPr/>
        </p:nvSpPr>
        <p:spPr bwMode="auto">
          <a:xfrm>
            <a:off x="1744530" y="2129636"/>
            <a:ext cx="2423561" cy="689109"/>
          </a:xfrm>
          <a:prstGeom prst="wedgeRoundRectCallout">
            <a:avLst>
              <a:gd name="adj1" fmla="val -58109"/>
              <a:gd name="adj2" fmla="val 32349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把它们改写成分母是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的分数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1" name="圆角矩形标注 70"/>
          <p:cNvSpPr/>
          <p:nvPr/>
        </p:nvSpPr>
        <p:spPr bwMode="auto">
          <a:xfrm>
            <a:off x="4864756" y="2145734"/>
            <a:ext cx="2443548" cy="714048"/>
          </a:xfrm>
          <a:prstGeom prst="wedgeRoundRectCallout">
            <a:avLst>
              <a:gd name="adj1" fmla="val 57746"/>
              <a:gd name="adj2" fmla="val 46304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把它们改写成分母是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的分数。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9B80BA23-0D5D-5C43-8D0D-3287EEC9F16B}"/>
              </a:ext>
            </a:extLst>
          </p:cNvPr>
          <p:cNvGrpSpPr/>
          <p:nvPr/>
        </p:nvGrpSpPr>
        <p:grpSpPr>
          <a:xfrm>
            <a:off x="683568" y="1003143"/>
            <a:ext cx="1166673" cy="1064551"/>
            <a:chOff x="670145" y="1457273"/>
            <a:chExt cx="1555361" cy="1419401"/>
          </a:xfrm>
        </p:grpSpPr>
        <p:pic>
          <p:nvPicPr>
            <p:cNvPr id="31" name="图片 30" descr="28Z58PICt4r.jpg">
              <a:extLst>
                <a:ext uri="{FF2B5EF4-FFF2-40B4-BE49-F238E27FC236}">
                  <a16:creationId xmlns:a16="http://schemas.microsoft.com/office/drawing/2014/main" xmlns="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1923230C-ED7F-4941-B5D1-3B9A42D6569C}"/>
                </a:ext>
              </a:extLst>
            </p:cNvPr>
            <p:cNvSpPr/>
            <p:nvPr/>
          </p:nvSpPr>
          <p:spPr>
            <a:xfrm>
              <a:off x="861817" y="2322677"/>
              <a:ext cx="115230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 smtClean="0">
                  <a:latin typeface="黑体" pitchFamily="49" charset="-122"/>
                  <a:ea typeface="黑体" pitchFamily="49" charset="-122"/>
                </a:rPr>
                <a:t>14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56484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69" grpId="0" animBg="1"/>
      <p:bldP spid="7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" name="对象 61">
            <a:hlinkClick r:id="" action="ppaction://ole?verb=1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557369"/>
              </p:ext>
            </p:extLst>
          </p:nvPr>
        </p:nvGraphicFramePr>
        <p:xfrm>
          <a:off x="6299759" y="4155014"/>
          <a:ext cx="7938" cy="22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48" name="公式" r:id="rId3" imgW="152280" imgH="393480" progId="Equation.3">
                  <p:embed/>
                </p:oleObj>
              </mc:Choice>
              <mc:Fallback>
                <p:oleObj name="公式" r:id="rId3" imgW="152280" imgH="39348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99759" y="4155014"/>
                        <a:ext cx="7938" cy="22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对象 14">
            <a:hlinkClick r:id="" action="ppaction://ole?verb=1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14923040"/>
              </p:ext>
            </p:extLst>
          </p:nvPr>
        </p:nvGraphicFramePr>
        <p:xfrm>
          <a:off x="3307322" y="4028014"/>
          <a:ext cx="9525" cy="26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49" name="公式" r:id="rId5" imgW="152280" imgH="393480" progId="Equation.3">
                  <p:embed/>
                </p:oleObj>
              </mc:Choice>
              <mc:Fallback>
                <p:oleObj name="公式" r:id="rId5" imgW="152280" imgH="39348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7322" y="4028014"/>
                        <a:ext cx="9525" cy="26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1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7226" r="20399" b="15496"/>
          <a:stretch/>
        </p:blipFill>
        <p:spPr bwMode="auto">
          <a:xfrm>
            <a:off x="7596336" y="3003798"/>
            <a:ext cx="1077654" cy="1008204"/>
          </a:xfrm>
          <a:prstGeom prst="rect">
            <a:avLst/>
          </a:prstGeom>
          <a:noFill/>
          <a:extLst/>
        </p:spPr>
      </p:pic>
      <p:sp>
        <p:nvSpPr>
          <p:cNvPr id="36" name="圆角矩形标注 35"/>
          <p:cNvSpPr/>
          <p:nvPr/>
        </p:nvSpPr>
        <p:spPr>
          <a:xfrm>
            <a:off x="1403648" y="1059582"/>
            <a:ext cx="2487059" cy="792088"/>
          </a:xfrm>
          <a:prstGeom prst="wedgeRoundRectCallout">
            <a:avLst>
              <a:gd name="adj1" fmla="val -59132"/>
              <a:gd name="adj2" fmla="val 28714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你是怎样改写的，和同学交流。</a:t>
            </a:r>
          </a:p>
        </p:txBody>
      </p:sp>
      <p:sp>
        <p:nvSpPr>
          <p:cNvPr id="39" name="圆角矩形标注 38"/>
          <p:cNvSpPr/>
          <p:nvPr/>
        </p:nvSpPr>
        <p:spPr>
          <a:xfrm>
            <a:off x="4067944" y="624482"/>
            <a:ext cx="3709645" cy="2299807"/>
          </a:xfrm>
          <a:prstGeom prst="wedgeRoundRectCallout">
            <a:avLst>
              <a:gd name="adj1" fmla="val 54032"/>
              <a:gd name="adj2" fmla="val 41048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把几个分母不同的分数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(也叫作异分母分数）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分别化成和原来分数相等的同分母分数，叫作通分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相同的分母叫作这几个分数的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公分母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0" name="圆角矩形标注 39"/>
          <p:cNvSpPr/>
          <p:nvPr/>
        </p:nvSpPr>
        <p:spPr>
          <a:xfrm>
            <a:off x="755576" y="3147814"/>
            <a:ext cx="2592288" cy="1080120"/>
          </a:xfrm>
          <a:prstGeom prst="wedgeRoundRectCallout">
            <a:avLst>
              <a:gd name="adj1" fmla="val -32870"/>
              <a:gd name="adj2" fmla="val -72689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观察上面的通分过程，用哪个数作分母比较简便？</a:t>
            </a:r>
          </a:p>
        </p:txBody>
      </p:sp>
      <p:sp>
        <p:nvSpPr>
          <p:cNvPr id="41" name="圆角矩形标注 40"/>
          <p:cNvSpPr/>
          <p:nvPr/>
        </p:nvSpPr>
        <p:spPr>
          <a:xfrm>
            <a:off x="4283968" y="3291830"/>
            <a:ext cx="2871935" cy="1224182"/>
          </a:xfrm>
          <a:prstGeom prst="wedgeRoundRectCallout">
            <a:avLst>
              <a:gd name="adj1" fmla="val 56481"/>
              <a:gd name="adj2" fmla="val 8215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通分时，一般用原来几个分母的最小公倍数作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公分母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044256"/>
            <a:ext cx="1126831" cy="16148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004572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9" grpId="0" animBg="1"/>
      <p:bldP spid="40" grpId="0" animBg="1"/>
      <p:bldP spid="4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7226" r="20399" b="15496"/>
          <a:stretch/>
        </p:blipFill>
        <p:spPr bwMode="auto">
          <a:xfrm>
            <a:off x="7832978" y="3596751"/>
            <a:ext cx="1059502" cy="99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5" name="文本框 7"/>
          <p:cNvSpPr txBox="1">
            <a:spLocks noChangeArrowheads="1"/>
          </p:cNvSpPr>
          <p:nvPr/>
        </p:nvSpPr>
        <p:spPr bwMode="auto">
          <a:xfrm>
            <a:off x="1445370" y="3487908"/>
            <a:ext cx="304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000" b="1" dirty="0">
                <a:latin typeface="楷体" pitchFamily="49" charset="-122"/>
                <a:ea typeface="楷体" pitchFamily="49" charset="-122"/>
              </a:rPr>
              <a:t>3</a:t>
            </a:r>
          </a:p>
        </p:txBody>
      </p:sp>
      <p:sp>
        <p:nvSpPr>
          <p:cNvPr id="89" name="文本框 13"/>
          <p:cNvSpPr txBox="1">
            <a:spLocks noChangeArrowheads="1"/>
          </p:cNvSpPr>
          <p:nvPr/>
        </p:nvSpPr>
        <p:spPr bwMode="auto">
          <a:xfrm>
            <a:off x="1445370" y="3271884"/>
            <a:ext cx="304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000" b="1" dirty="0">
                <a:latin typeface="楷体" pitchFamily="49" charset="-122"/>
                <a:ea typeface="楷体" pitchFamily="49" charset="-122"/>
              </a:rPr>
              <a:t>1</a:t>
            </a:r>
          </a:p>
        </p:txBody>
      </p:sp>
      <p:pic>
        <p:nvPicPr>
          <p:cNvPr id="31" name="图片 3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10"/>
          <a:stretch>
            <a:fillRect/>
          </a:stretch>
        </p:blipFill>
        <p:spPr bwMode="auto">
          <a:xfrm>
            <a:off x="1261616" y="2922262"/>
            <a:ext cx="5483225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文本框 14"/>
          <p:cNvSpPr txBox="1">
            <a:spLocks noChangeArrowheads="1"/>
          </p:cNvSpPr>
          <p:nvPr/>
        </p:nvSpPr>
        <p:spPr bwMode="auto">
          <a:xfrm>
            <a:off x="3867993" y="1986272"/>
            <a:ext cx="1774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18</a:t>
            </a:r>
          </a:p>
        </p:txBody>
      </p:sp>
      <p:sp>
        <p:nvSpPr>
          <p:cNvPr id="37" name="文本框 15"/>
          <p:cNvSpPr txBox="1">
            <a:spLocks noChangeArrowheads="1"/>
          </p:cNvSpPr>
          <p:nvPr/>
        </p:nvSpPr>
        <p:spPr bwMode="auto">
          <a:xfrm>
            <a:off x="2244279" y="2911844"/>
            <a:ext cx="4524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000" b="1">
                <a:latin typeface="楷体" pitchFamily="49" charset="-122"/>
                <a:ea typeface="楷体" pitchFamily="49" charset="-122"/>
              </a:rPr>
              <a:t>3</a:t>
            </a:r>
          </a:p>
        </p:txBody>
      </p:sp>
      <p:sp>
        <p:nvSpPr>
          <p:cNvPr id="38" name="文本框 16"/>
          <p:cNvSpPr txBox="1">
            <a:spLocks noChangeArrowheads="1"/>
          </p:cNvSpPr>
          <p:nvPr/>
        </p:nvSpPr>
        <p:spPr bwMode="auto">
          <a:xfrm>
            <a:off x="2244279" y="3199876"/>
            <a:ext cx="4524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000" b="1">
                <a:latin typeface="楷体" pitchFamily="49" charset="-122"/>
                <a:ea typeface="楷体" pitchFamily="49" charset="-122"/>
              </a:rPr>
              <a:t>3</a:t>
            </a:r>
          </a:p>
        </p:txBody>
      </p:sp>
      <p:sp>
        <p:nvSpPr>
          <p:cNvPr id="39" name="文本框 17"/>
          <p:cNvSpPr txBox="1">
            <a:spLocks noChangeArrowheads="1"/>
          </p:cNvSpPr>
          <p:nvPr/>
        </p:nvSpPr>
        <p:spPr bwMode="auto">
          <a:xfrm>
            <a:off x="3041204" y="3199876"/>
            <a:ext cx="692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000" b="1">
                <a:latin typeface="楷体" pitchFamily="49" charset="-122"/>
                <a:ea typeface="楷体" pitchFamily="49" charset="-122"/>
              </a:rPr>
              <a:t>18</a:t>
            </a:r>
          </a:p>
        </p:txBody>
      </p:sp>
      <p:sp>
        <p:nvSpPr>
          <p:cNvPr id="40" name="文本框 18"/>
          <p:cNvSpPr txBox="1">
            <a:spLocks noChangeArrowheads="1"/>
          </p:cNvSpPr>
          <p:nvPr/>
        </p:nvSpPr>
        <p:spPr bwMode="auto">
          <a:xfrm>
            <a:off x="3098354" y="2911844"/>
            <a:ext cx="4524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000" b="1">
                <a:latin typeface="楷体" pitchFamily="49" charset="-122"/>
                <a:ea typeface="楷体" pitchFamily="49" charset="-122"/>
              </a:rPr>
              <a:t>3</a:t>
            </a:r>
          </a:p>
        </p:txBody>
      </p:sp>
      <p:sp>
        <p:nvSpPr>
          <p:cNvPr id="41" name="文本框 20"/>
          <p:cNvSpPr txBox="1">
            <a:spLocks noChangeArrowheads="1"/>
          </p:cNvSpPr>
          <p:nvPr/>
        </p:nvSpPr>
        <p:spPr bwMode="auto">
          <a:xfrm>
            <a:off x="4993829" y="2911844"/>
            <a:ext cx="4524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000" b="1">
                <a:latin typeface="楷体" pitchFamily="49" charset="-122"/>
                <a:ea typeface="楷体" pitchFamily="49" charset="-122"/>
              </a:rPr>
              <a:t>2</a:t>
            </a:r>
          </a:p>
        </p:txBody>
      </p:sp>
      <p:sp>
        <p:nvSpPr>
          <p:cNvPr id="42" name="文本框 21"/>
          <p:cNvSpPr txBox="1">
            <a:spLocks noChangeArrowheads="1"/>
          </p:cNvSpPr>
          <p:nvPr/>
        </p:nvSpPr>
        <p:spPr bwMode="auto">
          <a:xfrm>
            <a:off x="4993829" y="3199876"/>
            <a:ext cx="4524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000" b="1">
                <a:latin typeface="楷体" pitchFamily="49" charset="-122"/>
                <a:ea typeface="楷体" pitchFamily="49" charset="-122"/>
              </a:rPr>
              <a:t>2</a:t>
            </a:r>
          </a:p>
        </p:txBody>
      </p:sp>
      <p:sp>
        <p:nvSpPr>
          <p:cNvPr id="43" name="文本框 22"/>
          <p:cNvSpPr txBox="1">
            <a:spLocks noChangeArrowheads="1"/>
          </p:cNvSpPr>
          <p:nvPr/>
        </p:nvSpPr>
        <p:spPr bwMode="auto">
          <a:xfrm>
            <a:off x="5735191" y="3199876"/>
            <a:ext cx="8001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18</a:t>
            </a:r>
          </a:p>
        </p:txBody>
      </p:sp>
      <p:sp>
        <p:nvSpPr>
          <p:cNvPr id="44" name="文本框 23"/>
          <p:cNvSpPr txBox="1">
            <a:spLocks noChangeArrowheads="1"/>
          </p:cNvSpPr>
          <p:nvPr/>
        </p:nvSpPr>
        <p:spPr bwMode="auto">
          <a:xfrm>
            <a:off x="5812979" y="2871774"/>
            <a:ext cx="4524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8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13544" y="898214"/>
            <a:ext cx="6805612" cy="562744"/>
            <a:chOff x="1249363" y="1123950"/>
            <a:chExt cx="6805612" cy="562744"/>
          </a:xfrm>
        </p:grpSpPr>
        <p:sp>
          <p:nvSpPr>
            <p:cNvPr id="32" name="文本框 19"/>
            <p:cNvSpPr txBox="1">
              <a:spLocks noChangeArrowheads="1"/>
            </p:cNvSpPr>
            <p:nvPr/>
          </p:nvSpPr>
          <p:spPr bwMode="auto">
            <a:xfrm>
              <a:off x="1249363" y="1181100"/>
              <a:ext cx="6805612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先找出   和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 的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公分母，再把这两个分数通分。</a:t>
              </a:r>
            </a:p>
          </p:txBody>
        </p:sp>
        <p:graphicFrame>
          <p:nvGraphicFramePr>
            <p:cNvPr id="2" name="对象 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43282465"/>
                </p:ext>
              </p:extLst>
            </p:nvPr>
          </p:nvGraphicFramePr>
          <p:xfrm>
            <a:off x="2329483" y="1123950"/>
            <a:ext cx="20637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784" r:id="rId5" imgW="152280" imgH="393480" progId="Equation.3">
                    <p:embed/>
                  </p:oleObj>
                </mc:Choice>
                <mc:Fallback>
                  <p:oleObj r:id="rId5" imgW="152280" imgH="393480" progId="Equation.3">
                    <p:embed/>
                    <p:pic>
                      <p:nvPicPr>
                        <p:cNvPr id="0" name="对象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29483" y="1123950"/>
                          <a:ext cx="20637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" name="对象 2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78204988"/>
                </p:ext>
              </p:extLst>
            </p:nvPr>
          </p:nvGraphicFramePr>
          <p:xfrm>
            <a:off x="3049563" y="1153294"/>
            <a:ext cx="20637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785" r:id="rId7" imgW="152280" imgH="393480" progId="Equation.3">
                    <p:embed/>
                  </p:oleObj>
                </mc:Choice>
                <mc:Fallback>
                  <p:oleObj r:id="rId7" imgW="152280" imgH="393480" progId="Equation.3">
                    <p:embed/>
                    <p:pic>
                      <p:nvPicPr>
                        <p:cNvPr id="0" name="对象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49563" y="1153294"/>
                          <a:ext cx="20637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组合 4"/>
          <p:cNvGrpSpPr/>
          <p:nvPr/>
        </p:nvGrpSpPr>
        <p:grpSpPr>
          <a:xfrm>
            <a:off x="1189608" y="1935670"/>
            <a:ext cx="6848748" cy="549275"/>
            <a:chOff x="1331640" y="1995686"/>
            <a:chExt cx="6848748" cy="549275"/>
          </a:xfrm>
        </p:grpSpPr>
        <p:sp>
          <p:nvSpPr>
            <p:cNvPr id="35" name="文本框 13"/>
            <p:cNvSpPr txBox="1">
              <a:spLocks noChangeArrowheads="1"/>
            </p:cNvSpPr>
            <p:nvPr/>
          </p:nvSpPr>
          <p:spPr bwMode="auto">
            <a:xfrm>
              <a:off x="1374775" y="2046288"/>
              <a:ext cx="6805613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 和 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的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公分母是</a:t>
              </a:r>
              <a:r>
                <a:rPr lang="zh-CN" altLang="en-US" sz="2400" b="1" dirty="0">
                  <a:solidFill>
                    <a:srgbClr val="FF7DB1"/>
                  </a:solidFill>
                  <a:latin typeface="楷体" pitchFamily="49" charset="-122"/>
                  <a:ea typeface="楷体" pitchFamily="49" charset="-122"/>
                </a:rPr>
                <a:t>（   </a:t>
              </a:r>
              <a:r>
                <a:rPr lang="zh-CN" altLang="en-US" sz="2400" b="1" dirty="0" smtClean="0">
                  <a:solidFill>
                    <a:srgbClr val="FF7DB1"/>
                  </a:solidFill>
                  <a:latin typeface="楷体" pitchFamily="49" charset="-122"/>
                  <a:ea typeface="楷体" pitchFamily="49" charset="-122"/>
                </a:rPr>
                <a:t>）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。</a:t>
              </a:r>
            </a:p>
          </p:txBody>
        </p:sp>
        <p:graphicFrame>
          <p:nvGraphicFramePr>
            <p:cNvPr id="48" name="对象 47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74067851"/>
                </p:ext>
              </p:extLst>
            </p:nvPr>
          </p:nvGraphicFramePr>
          <p:xfrm>
            <a:off x="1331640" y="1995686"/>
            <a:ext cx="20637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786" r:id="rId9" imgW="152280" imgH="393480" progId="Equation.3">
                    <p:embed/>
                  </p:oleObj>
                </mc:Choice>
                <mc:Fallback>
                  <p:oleObj r:id="rId9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31640" y="1995686"/>
                          <a:ext cx="20637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9" name="对象 48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93314825"/>
                </p:ext>
              </p:extLst>
            </p:nvPr>
          </p:nvGraphicFramePr>
          <p:xfrm>
            <a:off x="1919015" y="2011561"/>
            <a:ext cx="20637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787" r:id="rId10" imgW="152280" imgH="393480" progId="Equation.3">
                    <p:embed/>
                  </p:oleObj>
                </mc:Choice>
                <mc:Fallback>
                  <p:oleObj r:id="rId10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19015" y="2011561"/>
                          <a:ext cx="20637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9383439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1057205" y="1178446"/>
            <a:ext cx="3897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把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下面每组分数通分。</a:t>
            </a:r>
          </a:p>
        </p:txBody>
      </p:sp>
      <p:graphicFrame>
        <p:nvGraphicFramePr>
          <p:cNvPr id="21" name="对象 20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61770"/>
              </p:ext>
            </p:extLst>
          </p:nvPr>
        </p:nvGraphicFramePr>
        <p:xfrm>
          <a:off x="1633269" y="1867346"/>
          <a:ext cx="215900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81" r:id="rId3" imgW="152280" imgH="393480" progId="Equation.KSEE3">
                  <p:embed/>
                </p:oleObj>
              </mc:Choice>
              <mc:Fallback>
                <p:oleObj r:id="rId3" imgW="15228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3269" y="1867346"/>
                        <a:ext cx="215900" cy="560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文本框 2"/>
          <p:cNvSpPr txBox="1">
            <a:spLocks noChangeArrowheads="1"/>
          </p:cNvSpPr>
          <p:nvPr/>
        </p:nvSpPr>
        <p:spPr bwMode="auto">
          <a:xfrm>
            <a:off x="1846416" y="1931367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和</a:t>
            </a:r>
          </a:p>
        </p:txBody>
      </p:sp>
      <p:graphicFrame>
        <p:nvGraphicFramePr>
          <p:cNvPr id="30" name="对象 29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6273441"/>
              </p:ext>
            </p:extLst>
          </p:nvPr>
        </p:nvGraphicFramePr>
        <p:xfrm>
          <a:off x="2314307" y="1867346"/>
          <a:ext cx="217487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82" r:id="rId5" imgW="152280" imgH="393480" progId="Equation.KSEE3">
                  <p:embed/>
                </p:oleObj>
              </mc:Choice>
              <mc:Fallback>
                <p:oleObj r:id="rId5" imgW="15228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4307" y="1867346"/>
                        <a:ext cx="217487" cy="560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对象 30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5244367"/>
              </p:ext>
            </p:extLst>
          </p:nvPr>
        </p:nvGraphicFramePr>
        <p:xfrm>
          <a:off x="4281219" y="1867346"/>
          <a:ext cx="217488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83" r:id="rId7" imgW="152280" imgH="393480" progId="Equation.KSEE3">
                  <p:embed/>
                </p:oleObj>
              </mc:Choice>
              <mc:Fallback>
                <p:oleObj r:id="rId7" imgW="15228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1219" y="1867346"/>
                        <a:ext cx="217488" cy="560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文本框 10"/>
          <p:cNvSpPr txBox="1">
            <a:spLocks noChangeArrowheads="1"/>
          </p:cNvSpPr>
          <p:nvPr/>
        </p:nvSpPr>
        <p:spPr bwMode="auto">
          <a:xfrm>
            <a:off x="4438704" y="1931367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和</a:t>
            </a:r>
          </a:p>
        </p:txBody>
      </p:sp>
      <p:graphicFrame>
        <p:nvGraphicFramePr>
          <p:cNvPr id="33" name="对象 32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5287055"/>
              </p:ext>
            </p:extLst>
          </p:nvPr>
        </p:nvGraphicFramePr>
        <p:xfrm>
          <a:off x="4792394" y="1867346"/>
          <a:ext cx="325438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84" r:id="rId9" imgW="228600" imgH="393480" progId="Equation.KSEE3">
                  <p:embed/>
                </p:oleObj>
              </mc:Choice>
              <mc:Fallback>
                <p:oleObj r:id="rId9" imgW="22860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2394" y="1867346"/>
                        <a:ext cx="325438" cy="560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对象 33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6996805"/>
              </p:ext>
            </p:extLst>
          </p:nvPr>
        </p:nvGraphicFramePr>
        <p:xfrm>
          <a:off x="6875194" y="1816546"/>
          <a:ext cx="217488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85" r:id="rId11" imgW="152280" imgH="393480" progId="Equation.KSEE3">
                  <p:embed/>
                </p:oleObj>
              </mc:Choice>
              <mc:Fallback>
                <p:oleObj r:id="rId11" imgW="15228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5194" y="1816546"/>
                        <a:ext cx="217488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文本框 17"/>
          <p:cNvSpPr txBox="1">
            <a:spLocks noChangeArrowheads="1"/>
          </p:cNvSpPr>
          <p:nvPr/>
        </p:nvSpPr>
        <p:spPr bwMode="auto">
          <a:xfrm>
            <a:off x="7030992" y="1859359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和</a:t>
            </a:r>
          </a:p>
        </p:txBody>
      </p:sp>
      <p:graphicFrame>
        <p:nvGraphicFramePr>
          <p:cNvPr id="36" name="对象 35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3471022"/>
              </p:ext>
            </p:extLst>
          </p:nvPr>
        </p:nvGraphicFramePr>
        <p:xfrm>
          <a:off x="7486382" y="1816546"/>
          <a:ext cx="290512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86" r:id="rId13" imgW="203040" imgH="393480" progId="Equation.KSEE3">
                  <p:embed/>
                </p:oleObj>
              </mc:Choice>
              <mc:Fallback>
                <p:oleObj r:id="rId13" imgW="20304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86382" y="1816546"/>
                        <a:ext cx="290512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对象 36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6009615"/>
              </p:ext>
            </p:extLst>
          </p:nvPr>
        </p:nvGraphicFramePr>
        <p:xfrm>
          <a:off x="1201221" y="2560613"/>
          <a:ext cx="217487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87" r:id="rId15" imgW="152280" imgH="393480" progId="Equation.KSEE3">
                  <p:embed/>
                </p:oleObj>
              </mc:Choice>
              <mc:Fallback>
                <p:oleObj r:id="rId15" imgW="15228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1221" y="2560613"/>
                        <a:ext cx="217487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文本框 25"/>
          <p:cNvSpPr txBox="1">
            <a:spLocks noChangeArrowheads="1"/>
          </p:cNvSpPr>
          <p:nvPr/>
        </p:nvSpPr>
        <p:spPr bwMode="auto">
          <a:xfrm>
            <a:off x="1305996" y="2659038"/>
            <a:ext cx="23647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和 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公分母是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24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 </a:t>
            </a:r>
          </a:p>
        </p:txBody>
      </p:sp>
      <p:graphicFrame>
        <p:nvGraphicFramePr>
          <p:cNvPr id="39" name="对象 38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6865685"/>
              </p:ext>
            </p:extLst>
          </p:nvPr>
        </p:nvGraphicFramePr>
        <p:xfrm>
          <a:off x="1685408" y="2560613"/>
          <a:ext cx="217488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88" r:id="rId17" imgW="152280" imgH="393480" progId="Equation.KSEE3">
                  <p:embed/>
                </p:oleObj>
              </mc:Choice>
              <mc:Fallback>
                <p:oleObj r:id="rId17" imgW="15228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5408" y="2560613"/>
                        <a:ext cx="217488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对象 39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5456979"/>
              </p:ext>
            </p:extLst>
          </p:nvPr>
        </p:nvGraphicFramePr>
        <p:xfrm>
          <a:off x="1279008" y="3122588"/>
          <a:ext cx="1392238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89" r:id="rId19" imgW="965160" imgH="393480" progId="Equation.KSEE3">
                  <p:embed/>
                </p:oleObj>
              </mc:Choice>
              <mc:Fallback>
                <p:oleObj r:id="rId19" imgW="96516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9008" y="3122588"/>
                        <a:ext cx="1392238" cy="56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对象 40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6935022"/>
              </p:ext>
            </p:extLst>
          </p:nvPr>
        </p:nvGraphicFramePr>
        <p:xfrm>
          <a:off x="3849171" y="2560613"/>
          <a:ext cx="217487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90" r:id="rId21" imgW="152280" imgH="393480" progId="Equation.KSEE3">
                  <p:embed/>
                </p:oleObj>
              </mc:Choice>
              <mc:Fallback>
                <p:oleObj r:id="rId21" imgW="15228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49171" y="2560613"/>
                        <a:ext cx="217487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对象 41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409883"/>
              </p:ext>
            </p:extLst>
          </p:nvPr>
        </p:nvGraphicFramePr>
        <p:xfrm>
          <a:off x="4271446" y="2560613"/>
          <a:ext cx="325437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91" r:id="rId23" imgW="228600" imgH="393480" progId="Equation.KSEE3">
                  <p:embed/>
                </p:oleObj>
              </mc:Choice>
              <mc:Fallback>
                <p:oleObj r:id="rId23" imgW="22860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1446" y="2560613"/>
                        <a:ext cx="325437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文本框 34"/>
          <p:cNvSpPr txBox="1">
            <a:spLocks noChangeArrowheads="1"/>
          </p:cNvSpPr>
          <p:nvPr/>
        </p:nvSpPr>
        <p:spPr bwMode="auto">
          <a:xfrm>
            <a:off x="3949183" y="2657450"/>
            <a:ext cx="23647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和 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公分母是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 </a:t>
            </a:r>
          </a:p>
        </p:txBody>
      </p:sp>
      <p:sp>
        <p:nvSpPr>
          <p:cNvPr id="44" name="文本框 35"/>
          <p:cNvSpPr txBox="1">
            <a:spLocks noChangeArrowheads="1"/>
          </p:cNvSpPr>
          <p:nvPr/>
        </p:nvSpPr>
        <p:spPr bwMode="auto">
          <a:xfrm>
            <a:off x="6671746" y="2659038"/>
            <a:ext cx="23647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和 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公分母是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72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 </a:t>
            </a:r>
          </a:p>
        </p:txBody>
      </p:sp>
      <p:graphicFrame>
        <p:nvGraphicFramePr>
          <p:cNvPr id="45" name="对象 44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4186915"/>
              </p:ext>
            </p:extLst>
          </p:nvPr>
        </p:nvGraphicFramePr>
        <p:xfrm>
          <a:off x="6528871" y="2562200"/>
          <a:ext cx="217487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92" r:id="rId25" imgW="152280" imgH="393480" progId="Equation.KSEE3">
                  <p:embed/>
                </p:oleObj>
              </mc:Choice>
              <mc:Fallback>
                <p:oleObj r:id="rId25" imgW="15228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28871" y="2562200"/>
                        <a:ext cx="217487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对象 45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1299580"/>
              </p:ext>
            </p:extLst>
          </p:nvPr>
        </p:nvGraphicFramePr>
        <p:xfrm>
          <a:off x="6998771" y="2562200"/>
          <a:ext cx="290512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93" r:id="rId27" imgW="203040" imgH="393480" progId="Equation.KSEE3">
                  <p:embed/>
                </p:oleObj>
              </mc:Choice>
              <mc:Fallback>
                <p:oleObj r:id="rId27" imgW="20304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98771" y="2562200"/>
                        <a:ext cx="290512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对象 46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3144793"/>
              </p:ext>
            </p:extLst>
          </p:nvPr>
        </p:nvGraphicFramePr>
        <p:xfrm>
          <a:off x="1279008" y="3803625"/>
          <a:ext cx="1393825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94" r:id="rId29" imgW="965160" imgH="393480" progId="Equation.KSEE3">
                  <p:embed/>
                </p:oleObj>
              </mc:Choice>
              <mc:Fallback>
                <p:oleObj r:id="rId29" imgW="96516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9008" y="3803625"/>
                        <a:ext cx="1393825" cy="56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对象 48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9389060"/>
              </p:ext>
            </p:extLst>
          </p:nvPr>
        </p:nvGraphicFramePr>
        <p:xfrm>
          <a:off x="6492358" y="3124175"/>
          <a:ext cx="1376363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95" r:id="rId31" imgW="952200" imgH="393480" progId="Equation.KSEE3">
                  <p:embed/>
                </p:oleObj>
              </mc:Choice>
              <mc:Fallback>
                <p:oleObj r:id="rId31" imgW="95220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92358" y="3124175"/>
                        <a:ext cx="1376363" cy="56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对象 49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1765139"/>
              </p:ext>
            </p:extLst>
          </p:nvPr>
        </p:nvGraphicFramePr>
        <p:xfrm>
          <a:off x="6427271" y="3754413"/>
          <a:ext cx="1543050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96" r:id="rId33" imgW="1066680" imgH="393480" progId="Equation.KSEE3">
                  <p:embed/>
                </p:oleObj>
              </mc:Choice>
              <mc:Fallback>
                <p:oleObj r:id="rId33" imgW="106668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7271" y="3754413"/>
                        <a:ext cx="1543050" cy="56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2964753"/>
              </p:ext>
            </p:extLst>
          </p:nvPr>
        </p:nvGraphicFramePr>
        <p:xfrm>
          <a:off x="4038083" y="3122588"/>
          <a:ext cx="1376363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97" r:id="rId35" imgW="952200" imgH="393480" progId="Equation.3">
                  <p:embed/>
                </p:oleObj>
              </mc:Choice>
              <mc:Fallback>
                <p:oleObj r:id="rId35" imgW="952200" imgH="393480" progId="Equation.3">
                  <p:embed/>
                  <p:pic>
                    <p:nvPicPr>
                      <p:cNvPr id="0" name="对象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083" y="3122588"/>
                        <a:ext cx="1376363" cy="56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8" name="图片 47">
            <a:extLst>
              <a:ext uri="{FF2B5EF4-FFF2-40B4-BE49-F238E27FC236}">
                <a16:creationId xmlns="" xmlns:a16="http://schemas.microsoft.com/office/drawing/2014/main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5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32938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9" grpId="0"/>
      <p:bldP spid="32" grpId="0"/>
      <p:bldP spid="35" grpId="0"/>
      <p:bldP spid="38" grpId="0"/>
      <p:bldP spid="43" grpId="0"/>
      <p:bldP spid="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文本框 39942"/>
          <p:cNvSpPr txBox="1">
            <a:spLocks noChangeArrowheads="1"/>
          </p:cNvSpPr>
          <p:nvPr/>
        </p:nvSpPr>
        <p:spPr bwMode="auto">
          <a:xfrm>
            <a:off x="508718" y="699542"/>
            <a:ext cx="72397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en-US" sz="24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看图写出分数，再通分，并在图中表示通分的结果。</a:t>
            </a:r>
            <a:endParaRPr lang="zh-CN" altLang="en-US" sz="2400" b="1" dirty="0">
              <a:solidFill>
                <a:srgbClr val="FF5599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2844" name="Picture 7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8959" y="1594183"/>
            <a:ext cx="5207297" cy="1553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79712" y="2427734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771800" y="2427734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6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436096" y="2427734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228184" y="2427734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</a:t>
            </a: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6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build="allAtOnce" bldLvl="0"/>
      <p:bldP spid="5" grpId="0"/>
      <p:bldP spid="32" grpId="0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pic>
        <p:nvPicPr>
          <p:cNvPr id="57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7226" r="20399" b="15496"/>
          <a:stretch/>
        </p:blipFill>
        <p:spPr bwMode="auto">
          <a:xfrm>
            <a:off x="7164288" y="2283626"/>
            <a:ext cx="1077654" cy="100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文本框 39942"/>
          <p:cNvSpPr txBox="1">
            <a:spLocks noChangeArrowheads="1"/>
          </p:cNvSpPr>
          <p:nvPr/>
        </p:nvSpPr>
        <p:spPr bwMode="auto">
          <a:xfrm>
            <a:off x="539552" y="453901"/>
            <a:ext cx="62007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en-US" altLang="en-US" sz="24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说出每组分数的公分母。</a:t>
            </a:r>
            <a:endParaRPr lang="en-US" altLang="en-US" sz="2400" b="1" dirty="0">
              <a:solidFill>
                <a:srgbClr val="FF5599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85838" y="987624"/>
            <a:ext cx="7519194" cy="648022"/>
            <a:chOff x="1082675" y="1563688"/>
            <a:chExt cx="7519194" cy="648022"/>
          </a:xfrm>
        </p:grpSpPr>
        <p:grpSp>
          <p:nvGrpSpPr>
            <p:cNvPr id="3" name="组合 2"/>
            <p:cNvGrpSpPr/>
            <p:nvPr/>
          </p:nvGrpSpPr>
          <p:grpSpPr>
            <a:xfrm>
              <a:off x="1082675" y="1590675"/>
              <a:ext cx="7519194" cy="621035"/>
              <a:chOff x="1082675" y="1590675"/>
              <a:chExt cx="7519194" cy="621035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1082675" y="1590675"/>
                <a:ext cx="7519194" cy="621035"/>
                <a:chOff x="1400575" y="1834346"/>
                <a:chExt cx="7519194" cy="621035"/>
              </a:xfrm>
            </p:grpSpPr>
            <p:grpSp>
              <p:nvGrpSpPr>
                <p:cNvPr id="21" name="组合 20"/>
                <p:cNvGrpSpPr/>
                <p:nvPr/>
              </p:nvGrpSpPr>
              <p:grpSpPr>
                <a:xfrm>
                  <a:off x="1400575" y="1834346"/>
                  <a:ext cx="7519194" cy="620713"/>
                  <a:chOff x="1400575" y="1834346"/>
                  <a:chExt cx="7519194" cy="620713"/>
                </a:xfrm>
              </p:grpSpPr>
              <p:grpSp>
                <p:nvGrpSpPr>
                  <p:cNvPr id="25" name="组合 24"/>
                  <p:cNvGrpSpPr/>
                  <p:nvPr/>
                </p:nvGrpSpPr>
                <p:grpSpPr>
                  <a:xfrm>
                    <a:off x="1400575" y="1834346"/>
                    <a:ext cx="901700" cy="620713"/>
                    <a:chOff x="1026520" y="2338402"/>
                    <a:chExt cx="901700" cy="620713"/>
                  </a:xfrm>
                </p:grpSpPr>
                <p:graphicFrame>
                  <p:nvGraphicFramePr>
                    <p:cNvPr id="29" name="对象 28">
                      <a:hlinkClick r:id="" action="ppaction://ole?verb=1"/>
                    </p:cNvPr>
                    <p:cNvGraphicFramePr>
                      <a:graphicFrameLocks noChangeAspect="1"/>
                    </p:cNvGraphicFramePr>
                    <p:nvPr>
                      <p:extLst>
                        <p:ext uri="{D42A27DB-BD31-4B8C-83A1-F6EECF244321}">
                          <p14:modId xmlns:p14="http://schemas.microsoft.com/office/powerpoint/2010/main" val="462202834"/>
                        </p:ext>
                      </p:extLst>
                    </p:nvPr>
                  </p:nvGraphicFramePr>
                  <p:xfrm>
                    <a:off x="1026520" y="2338402"/>
                    <a:ext cx="239713" cy="620713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34046" name="公式" r:id="rId4" imgW="152280" imgH="393480" progId="Equation.3">
                            <p:embed/>
                          </p:oleObj>
                        </mc:Choice>
                        <mc:Fallback>
                          <p:oleObj name="公式" r:id="rId4" imgW="152280" imgH="393480" progId="Equation.3">
                            <p:embed/>
                            <p:pic>
                              <p:nvPicPr>
                                <p:cNvPr id="0" name=""/>
                                <p:cNvPicPr>
                                  <a:picLocks noChangeAspect="1" noChangeArrowheads="1"/>
                                </p:cNvPicPr>
                                <p:nvPr/>
                              </p:nvPicPr>
                              <p:blipFill>
                                <a:blip r:embed="rId5"/>
                                <a:srcRect/>
                                <a:stretch>
                                  <a:fillRect/>
                                </a:stretch>
                              </p:blipFill>
                              <p:spPr bwMode="auto">
                                <a:xfrm>
                                  <a:off x="1026520" y="2338402"/>
                                  <a:ext cx="239713" cy="620713"/>
                                </a:xfrm>
                                <a:prstGeom prst="rect">
                                  <a:avLst/>
                                </a:prstGeom>
                                <a:noFill/>
                                <a:ln>
                                  <a:noFill/>
                                </a:ln>
                                <a:extLst/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  <p:graphicFrame>
                  <p:nvGraphicFramePr>
                    <p:cNvPr id="30" name="对象 29">
                      <a:hlinkClick r:id="" action="ppaction://ole?verb=1"/>
                    </p:cNvPr>
                    <p:cNvGraphicFramePr>
                      <a:graphicFrameLocks noChangeAspect="1"/>
                    </p:cNvGraphicFramePr>
                    <p:nvPr>
                      <p:extLst>
                        <p:ext uri="{D42A27DB-BD31-4B8C-83A1-F6EECF244321}">
                          <p14:modId xmlns:p14="http://schemas.microsoft.com/office/powerpoint/2010/main" val="1168687209"/>
                        </p:ext>
                      </p:extLst>
                    </p:nvPr>
                  </p:nvGraphicFramePr>
                  <p:xfrm>
                    <a:off x="1705970" y="2338402"/>
                    <a:ext cx="222250" cy="620713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34047" name="公式" r:id="rId6" imgW="139680" imgH="393480" progId="Equation.3">
                            <p:embed/>
                          </p:oleObj>
                        </mc:Choice>
                        <mc:Fallback>
                          <p:oleObj name="公式" r:id="rId6" imgW="139680" imgH="393480" progId="Equation.3">
                            <p:embed/>
                            <p:pic>
                              <p:nvPicPr>
                                <p:cNvPr id="0" name=""/>
                                <p:cNvPicPr>
                                  <a:picLocks noChangeAspect="1" noChangeArrowheads="1"/>
                                </p:cNvPicPr>
                                <p:nvPr/>
                              </p:nvPicPr>
                              <p:blipFill>
                                <a:blip r:embed="rId7"/>
                                <a:srcRect/>
                                <a:stretch>
                                  <a:fillRect/>
                                </a:stretch>
                              </p:blipFill>
                              <p:spPr bwMode="auto">
                                <a:xfrm>
                                  <a:off x="1705970" y="2338402"/>
                                  <a:ext cx="222250" cy="620713"/>
                                </a:xfrm>
                                <a:prstGeom prst="rect">
                                  <a:avLst/>
                                </a:prstGeom>
                                <a:noFill/>
                                <a:ln>
                                  <a:noFill/>
                                </a:ln>
                                <a:extLst>
                                  <a:ext uri="{909E8E84-426E-40DD-AFC4-6F175D3DCCD1}">
                                    <a14:hiddenFill xmlns:a14="http://schemas.microsoft.com/office/drawing/2010/main">
                                      <a:solidFill>
                                        <a:srgbClr val="FFFFFF"/>
                                      </a:solidFill>
                                    </a14:hiddenFill>
                                  </a:ext>
                                  <a:ext uri="{91240B29-F687-4F45-9708-019B960494DF}">
                                    <a14:hiddenLine xmlns:a14="http://schemas.microsoft.com/office/drawing/2010/main" w="9525">
                                      <a:solidFill>
                                        <a:srgbClr val="000000"/>
                                      </a:solidFill>
                                      <a:miter lim="800000"/>
                                      <a:headEnd/>
                                      <a:tailEnd/>
                                    </a14:hiddenLine>
                                  </a:ext>
                                </a:extLst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</p:grpSp>
              <p:grpSp>
                <p:nvGrpSpPr>
                  <p:cNvPr id="26" name="组合 25"/>
                  <p:cNvGrpSpPr/>
                  <p:nvPr/>
                </p:nvGrpSpPr>
                <p:grpSpPr>
                  <a:xfrm>
                    <a:off x="3037288" y="1834346"/>
                    <a:ext cx="5882481" cy="620713"/>
                    <a:chOff x="43656" y="2104799"/>
                    <a:chExt cx="5882481" cy="620713"/>
                  </a:xfrm>
                </p:grpSpPr>
                <p:sp>
                  <p:nvSpPr>
                    <p:cNvPr id="27" name="TextBox 26"/>
                    <p:cNvSpPr txBox="1"/>
                    <p:nvPr/>
                  </p:nvSpPr>
                  <p:spPr>
                    <a:xfrm>
                      <a:off x="1138238" y="2182093"/>
                      <a:ext cx="4787899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     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p:txBody>
                </p:sp>
                <p:graphicFrame>
                  <p:nvGraphicFramePr>
                    <p:cNvPr id="28" name="对象 27">
                      <a:hlinkClick r:id="" action="ppaction://ole?verb=1"/>
                    </p:cNvPr>
                    <p:cNvGraphicFramePr>
                      <a:graphicFrameLocks noChangeAspect="1"/>
                    </p:cNvGraphicFramePr>
                    <p:nvPr>
                      <p:extLst>
                        <p:ext uri="{D42A27DB-BD31-4B8C-83A1-F6EECF244321}">
                          <p14:modId xmlns:p14="http://schemas.microsoft.com/office/powerpoint/2010/main" val="2270156844"/>
                        </p:ext>
                      </p:extLst>
                    </p:nvPr>
                  </p:nvGraphicFramePr>
                  <p:xfrm>
                    <a:off x="43656" y="2104799"/>
                    <a:ext cx="319087" cy="620713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34048" name="公式" r:id="rId8" imgW="203040" imgH="393480" progId="Equation.3">
                            <p:embed/>
                          </p:oleObj>
                        </mc:Choice>
                        <mc:Fallback>
                          <p:oleObj name="公式" r:id="rId8" imgW="203040" imgH="393480" progId="Equation.3">
                            <p:embed/>
                            <p:pic>
                              <p:nvPicPr>
                                <p:cNvPr id="0" name=""/>
                                <p:cNvPicPr>
                                  <a:picLocks noChangeAspect="1" noChangeArrowheads="1"/>
                                </p:cNvPicPr>
                                <p:nvPr/>
                              </p:nvPicPr>
                              <p:blipFill>
                                <a:blip r:embed="rId9"/>
                                <a:srcRect/>
                                <a:stretch>
                                  <a:fillRect/>
                                </a:stretch>
                              </p:blipFill>
                              <p:spPr bwMode="auto">
                                <a:xfrm>
                                  <a:off x="43656" y="2104799"/>
                                  <a:ext cx="319087" cy="620713"/>
                                </a:xfrm>
                                <a:prstGeom prst="rect">
                                  <a:avLst/>
                                </a:prstGeom>
                                <a:noFill/>
                                <a:ln>
                                  <a:noFill/>
                                </a:ln>
                                <a:extLst>
                                  <a:ext uri="{909E8E84-426E-40DD-AFC4-6F175D3DCCD1}">
                                    <a14:hiddenFill xmlns:a14="http://schemas.microsoft.com/office/drawing/2010/main">
                                      <a:solidFill>
                                        <a:srgbClr val="FFFFFF"/>
                                      </a:solidFill>
                                    </a14:hiddenFill>
                                  </a:ext>
                                  <a:ext uri="{91240B29-F687-4F45-9708-019B960494DF}">
                                    <a14:hiddenLine xmlns:a14="http://schemas.microsoft.com/office/drawing/2010/main" w="9525">
                                      <a:solidFill>
                                        <a:srgbClr val="000000"/>
                                      </a:solidFill>
                                      <a:miter lim="800000"/>
                                      <a:headEnd/>
                                      <a:tailEnd/>
                                    </a14:hiddenLine>
                                  </a:ext>
                                </a:extLst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</p:grpSp>
            </p:grpSp>
            <p:graphicFrame>
              <p:nvGraphicFramePr>
                <p:cNvPr id="22" name="对象 21">
                  <a:hlinkClick r:id="" action="ppaction://ole?verb=1"/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095772068"/>
                    </p:ext>
                  </p:extLst>
                </p:nvPr>
              </p:nvGraphicFramePr>
              <p:xfrm>
                <a:off x="3716738" y="1834346"/>
                <a:ext cx="241300" cy="620713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4049" name="公式" r:id="rId10" imgW="152280" imgH="393480" progId="Equation.3">
                        <p:embed/>
                      </p:oleObj>
                    </mc:Choice>
                    <mc:Fallback>
                      <p:oleObj name="公式" r:id="rId10" imgW="152280" imgH="39348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1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3716738" y="1834346"/>
                              <a:ext cx="241300" cy="62071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23" name="对象 22">
                  <a:hlinkClick r:id="" action="ppaction://ole?verb=1"/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750913564"/>
                    </p:ext>
                  </p:extLst>
                </p:nvPr>
              </p:nvGraphicFramePr>
              <p:xfrm>
                <a:off x="4743850" y="1834346"/>
                <a:ext cx="222250" cy="620713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4050" name="公式" r:id="rId12" imgW="139680" imgH="393480" progId="Equation.3">
                        <p:embed/>
                      </p:oleObj>
                    </mc:Choice>
                    <mc:Fallback>
                      <p:oleObj name="公式" r:id="rId12" imgW="139680" imgH="39348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3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743850" y="1834346"/>
                              <a:ext cx="222250" cy="62071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24" name="对象 23">
                  <a:hlinkClick r:id="" action="ppaction://ole?verb=1"/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389016581"/>
                    </p:ext>
                  </p:extLst>
                </p:nvPr>
              </p:nvGraphicFramePr>
              <p:xfrm>
                <a:off x="5321948" y="1834668"/>
                <a:ext cx="322263" cy="620713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4051" name="公式" r:id="rId14" imgW="203040" imgH="393480" progId="Equation.3">
                        <p:embed/>
                      </p:oleObj>
                    </mc:Choice>
                    <mc:Fallback>
                      <p:oleObj name="公式" r:id="rId14" imgW="203040" imgH="39348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5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321948" y="1834668"/>
                              <a:ext cx="322263" cy="62071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sp>
            <p:nvSpPr>
              <p:cNvPr id="2" name="TextBox 1"/>
              <p:cNvSpPr txBox="1"/>
              <p:nvPr/>
            </p:nvSpPr>
            <p:spPr>
              <a:xfrm>
                <a:off x="1277781" y="1678037"/>
                <a:ext cx="65345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和         和         和        和</a:t>
                </a:r>
                <a:endParaRPr lang="zh-CN" altLang="en-US" sz="2400" b="1" dirty="0">
                  <a:latin typeface="楷体" pitchFamily="49" charset="-122"/>
                  <a:ea typeface="楷体" pitchFamily="49" charset="-122"/>
                </a:endParaRPr>
              </a:p>
            </p:txBody>
          </p:sp>
        </p:grpSp>
        <p:graphicFrame>
          <p:nvGraphicFramePr>
            <p:cNvPr id="37" name="对象 36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05537381"/>
                </p:ext>
              </p:extLst>
            </p:nvPr>
          </p:nvGraphicFramePr>
          <p:xfrm>
            <a:off x="6018213" y="1563688"/>
            <a:ext cx="241300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052" name="公式" r:id="rId16" imgW="152280" imgH="393480" progId="Equation.3">
                    <p:embed/>
                  </p:oleObj>
                </mc:Choice>
                <mc:Fallback>
                  <p:oleObj name="公式" r:id="rId16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18213" y="1563688"/>
                          <a:ext cx="241300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8" name="对象 37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66243537"/>
                </p:ext>
              </p:extLst>
            </p:nvPr>
          </p:nvGraphicFramePr>
          <p:xfrm>
            <a:off x="6602413" y="1563688"/>
            <a:ext cx="222250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053" name="公式" r:id="rId18" imgW="139680" imgH="393480" progId="Equation.3">
                    <p:embed/>
                  </p:oleObj>
                </mc:Choice>
                <mc:Fallback>
                  <p:oleObj name="公式" r:id="rId18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602413" y="1563688"/>
                          <a:ext cx="222250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组合 4"/>
          <p:cNvGrpSpPr/>
          <p:nvPr/>
        </p:nvGrpSpPr>
        <p:grpSpPr>
          <a:xfrm>
            <a:off x="2139342" y="1779662"/>
            <a:ext cx="3025332" cy="620713"/>
            <a:chOff x="2139342" y="2211710"/>
            <a:chExt cx="2703083" cy="620713"/>
          </a:xfrm>
          <a:noFill/>
        </p:grpSpPr>
        <p:sp>
          <p:nvSpPr>
            <p:cNvPr id="31" name="圆角矩形标注 30"/>
            <p:cNvSpPr/>
            <p:nvPr/>
          </p:nvSpPr>
          <p:spPr>
            <a:xfrm>
              <a:off x="2139342" y="2231422"/>
              <a:ext cx="2703083" cy="556352"/>
            </a:xfrm>
            <a:prstGeom prst="wedgeRoundRectCallout">
              <a:avLst>
                <a:gd name="adj1" fmla="val 60637"/>
                <a:gd name="adj2" fmla="val 4886"/>
                <a:gd name="adj3" fmla="val 16667"/>
              </a:avLst>
            </a:prstGeom>
            <a:grpFill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 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和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 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的公分母是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18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。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39" name="对象 38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59368310"/>
                </p:ext>
              </p:extLst>
            </p:nvPr>
          </p:nvGraphicFramePr>
          <p:xfrm>
            <a:off x="2244055" y="2211710"/>
            <a:ext cx="23971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054" name="公式" r:id="rId20" imgW="152280" imgH="393480" progId="Equation.3">
                    <p:embed/>
                  </p:oleObj>
                </mc:Choice>
                <mc:Fallback>
                  <p:oleObj name="公式" r:id="rId20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44055" y="2211710"/>
                          <a:ext cx="239713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0" name="对象 39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81991802"/>
                </p:ext>
              </p:extLst>
            </p:nvPr>
          </p:nvGraphicFramePr>
          <p:xfrm>
            <a:off x="2765574" y="2211710"/>
            <a:ext cx="22225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055" name="公式" r:id="rId21" imgW="139680" imgH="393480" progId="Equation.3">
                    <p:embed/>
                  </p:oleObj>
                </mc:Choice>
                <mc:Fallback>
                  <p:oleObj name="公式" r:id="rId21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65574" y="2211710"/>
                          <a:ext cx="222250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" name="组合 5"/>
          <p:cNvGrpSpPr/>
          <p:nvPr/>
        </p:nvGrpSpPr>
        <p:grpSpPr>
          <a:xfrm>
            <a:off x="2987824" y="2427734"/>
            <a:ext cx="3123258" cy="620713"/>
            <a:chOff x="3428256" y="2815133"/>
            <a:chExt cx="2703083" cy="620713"/>
          </a:xfrm>
          <a:noFill/>
        </p:grpSpPr>
        <p:sp>
          <p:nvSpPr>
            <p:cNvPr id="32" name="圆角矩形标注 31"/>
            <p:cNvSpPr/>
            <p:nvPr/>
          </p:nvSpPr>
          <p:spPr>
            <a:xfrm>
              <a:off x="3428256" y="2859782"/>
              <a:ext cx="2703083" cy="561418"/>
            </a:xfrm>
            <a:prstGeom prst="wedgeRoundRectCallout">
              <a:avLst>
                <a:gd name="adj1" fmla="val 60637"/>
                <a:gd name="adj2" fmla="val 4886"/>
                <a:gd name="adj3" fmla="val 16667"/>
              </a:avLst>
            </a:prstGeom>
            <a:grpFill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 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和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 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的公分母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是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10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。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41" name="对象 40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97748268"/>
                </p:ext>
              </p:extLst>
            </p:nvPr>
          </p:nvGraphicFramePr>
          <p:xfrm>
            <a:off x="3532833" y="2815133"/>
            <a:ext cx="319087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056" name="公式" r:id="rId22" imgW="203040" imgH="393480" progId="Equation.3">
                    <p:embed/>
                  </p:oleObj>
                </mc:Choice>
                <mc:Fallback>
                  <p:oleObj name="公式" r:id="rId22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32833" y="2815133"/>
                          <a:ext cx="319087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2" name="对象 4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97356933"/>
                </p:ext>
              </p:extLst>
            </p:nvPr>
          </p:nvGraphicFramePr>
          <p:xfrm>
            <a:off x="4067944" y="2815133"/>
            <a:ext cx="24130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057" name="公式" r:id="rId23" imgW="152280" imgH="393480" progId="Equation.3">
                    <p:embed/>
                  </p:oleObj>
                </mc:Choice>
                <mc:Fallback>
                  <p:oleObj name="公式" r:id="rId23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67944" y="2815133"/>
                          <a:ext cx="241300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" name="组合 6"/>
          <p:cNvGrpSpPr/>
          <p:nvPr/>
        </p:nvGrpSpPr>
        <p:grpSpPr>
          <a:xfrm>
            <a:off x="3707904" y="3247181"/>
            <a:ext cx="3389942" cy="620713"/>
            <a:chOff x="3733056" y="3579862"/>
            <a:chExt cx="2703083" cy="620713"/>
          </a:xfrm>
          <a:noFill/>
        </p:grpSpPr>
        <p:sp>
          <p:nvSpPr>
            <p:cNvPr id="34" name="圆角矩形标注 33"/>
            <p:cNvSpPr/>
            <p:nvPr/>
          </p:nvSpPr>
          <p:spPr>
            <a:xfrm>
              <a:off x="3733056" y="3579862"/>
              <a:ext cx="2703083" cy="576064"/>
            </a:xfrm>
            <a:prstGeom prst="wedgeRoundRectCallout">
              <a:avLst>
                <a:gd name="adj1" fmla="val 60637"/>
                <a:gd name="adj2" fmla="val 4886"/>
                <a:gd name="adj3" fmla="val 16667"/>
              </a:avLst>
            </a:prstGeom>
            <a:grpFill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 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和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 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的公分母是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40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。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43" name="对象 42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29664983"/>
                </p:ext>
              </p:extLst>
            </p:nvPr>
          </p:nvGraphicFramePr>
          <p:xfrm>
            <a:off x="3845694" y="3579862"/>
            <a:ext cx="22225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058" name="公式" r:id="rId24" imgW="139680" imgH="393480" progId="Equation.3">
                    <p:embed/>
                  </p:oleObj>
                </mc:Choice>
                <mc:Fallback>
                  <p:oleObj name="公式" r:id="rId24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45694" y="3579862"/>
                          <a:ext cx="222250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4" name="对象 43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29428739"/>
                </p:ext>
              </p:extLst>
            </p:nvPr>
          </p:nvGraphicFramePr>
          <p:xfrm>
            <a:off x="4355976" y="3579862"/>
            <a:ext cx="32226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059" name="公式" r:id="rId25" imgW="203040" imgH="393480" progId="Equation.3">
                    <p:embed/>
                  </p:oleObj>
                </mc:Choice>
                <mc:Fallback>
                  <p:oleObj name="公式" r:id="rId25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55976" y="3579862"/>
                          <a:ext cx="322263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" name="组合 7"/>
          <p:cNvGrpSpPr/>
          <p:nvPr/>
        </p:nvGrpSpPr>
        <p:grpSpPr>
          <a:xfrm>
            <a:off x="4499992" y="3967262"/>
            <a:ext cx="3203123" cy="620712"/>
            <a:chOff x="4037856" y="4371950"/>
            <a:chExt cx="2703083" cy="620712"/>
          </a:xfrm>
          <a:noFill/>
        </p:grpSpPr>
        <p:sp>
          <p:nvSpPr>
            <p:cNvPr id="36" name="圆角矩形标注 35"/>
            <p:cNvSpPr/>
            <p:nvPr/>
          </p:nvSpPr>
          <p:spPr>
            <a:xfrm>
              <a:off x="4037856" y="4371950"/>
              <a:ext cx="2703083" cy="576064"/>
            </a:xfrm>
            <a:prstGeom prst="wedgeRoundRectCallout">
              <a:avLst>
                <a:gd name="adj1" fmla="val 60637"/>
                <a:gd name="adj2" fmla="val 4886"/>
                <a:gd name="adj3" fmla="val 16667"/>
              </a:avLst>
            </a:prstGeom>
            <a:grpFill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 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和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 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的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公分母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是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15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。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45" name="对象 44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72213507"/>
                </p:ext>
              </p:extLst>
            </p:nvPr>
          </p:nvGraphicFramePr>
          <p:xfrm>
            <a:off x="4114676" y="4371950"/>
            <a:ext cx="241300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060" name="公式" r:id="rId26" imgW="152280" imgH="393480" progId="Equation.3">
                    <p:embed/>
                  </p:oleObj>
                </mc:Choice>
                <mc:Fallback>
                  <p:oleObj name="公式" r:id="rId26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14676" y="4371950"/>
                          <a:ext cx="241300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6" name="对象 4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73268274"/>
                </p:ext>
              </p:extLst>
            </p:nvPr>
          </p:nvGraphicFramePr>
          <p:xfrm>
            <a:off x="4668672" y="4371950"/>
            <a:ext cx="222250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061" name="公式" r:id="rId27" imgW="139680" imgH="393480" progId="Equation.3">
                    <p:embed/>
                  </p:oleObj>
                </mc:Choice>
                <mc:Fallback>
                  <p:oleObj name="公式" r:id="rId27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68672" y="4371950"/>
                          <a:ext cx="222250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build="allAtOnce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pic>
        <p:nvPicPr>
          <p:cNvPr id="57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7226" r="20399" b="15496"/>
          <a:stretch/>
        </p:blipFill>
        <p:spPr bwMode="auto">
          <a:xfrm>
            <a:off x="7812360" y="3075806"/>
            <a:ext cx="1077654" cy="100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文本框 39942"/>
          <p:cNvSpPr txBox="1">
            <a:spLocks noChangeArrowheads="1"/>
          </p:cNvSpPr>
          <p:nvPr/>
        </p:nvSpPr>
        <p:spPr bwMode="auto">
          <a:xfrm>
            <a:off x="323528" y="453901"/>
            <a:ext cx="79208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 dirty="0">
                <a:latin typeface="楷体" pitchFamily="49" charset="-122"/>
                <a:ea typeface="楷体" pitchFamily="49" charset="-122"/>
              </a:rPr>
              <a:t>4</a:t>
            </a:r>
            <a:r>
              <a:rPr lang="en-US" altLang="en-US" sz="24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下面哪组分数的通分是对的？哪组不对？哪组不够简单？</a:t>
            </a:r>
            <a:endParaRPr lang="en-US" altLang="en-US" sz="2400" b="1" dirty="0">
              <a:solidFill>
                <a:srgbClr val="FF5599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33388" y="1080309"/>
            <a:ext cx="5870433" cy="1296144"/>
            <a:chOff x="1221847" y="1923678"/>
            <a:chExt cx="5870433" cy="1296144"/>
          </a:xfrm>
        </p:grpSpPr>
        <p:sp>
          <p:nvSpPr>
            <p:cNvPr id="9" name="TextBox 8"/>
            <p:cNvSpPr txBox="1"/>
            <p:nvPr/>
          </p:nvSpPr>
          <p:spPr>
            <a:xfrm>
              <a:off x="1221847" y="1995686"/>
              <a:ext cx="587043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（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1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） 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=    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（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2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） 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=    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（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3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） 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=     </a:t>
              </a:r>
            </a:p>
            <a:p>
              <a:endParaRPr lang="en-US" altLang="zh-CN" sz="2400" b="1" dirty="0">
                <a:latin typeface="楷体" pitchFamily="49" charset="-122"/>
                <a:ea typeface="楷体" pitchFamily="49" charset="-122"/>
              </a:endParaRPr>
            </a:p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     =           =           =   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47" name="对象 46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55416749"/>
                </p:ext>
              </p:extLst>
            </p:nvPr>
          </p:nvGraphicFramePr>
          <p:xfrm>
            <a:off x="1979712" y="1923678"/>
            <a:ext cx="23971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122" name="公式" r:id="rId4" imgW="152280" imgH="393480" progId="Equation.3">
                    <p:embed/>
                  </p:oleObj>
                </mc:Choice>
                <mc:Fallback>
                  <p:oleObj name="公式" r:id="rId4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79712" y="1923678"/>
                          <a:ext cx="239713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8" name="对象 47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67917726"/>
                </p:ext>
              </p:extLst>
            </p:nvPr>
          </p:nvGraphicFramePr>
          <p:xfrm>
            <a:off x="2486025" y="1924050"/>
            <a:ext cx="363538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123" name="公式" r:id="rId6" imgW="228600" imgH="393480" progId="Equation.3">
                    <p:embed/>
                  </p:oleObj>
                </mc:Choice>
                <mc:Fallback>
                  <p:oleObj name="公式" r:id="rId6" imgW="22860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86025" y="1924050"/>
                          <a:ext cx="363538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6560721"/>
                </p:ext>
              </p:extLst>
            </p:nvPr>
          </p:nvGraphicFramePr>
          <p:xfrm>
            <a:off x="3756224" y="1923678"/>
            <a:ext cx="239712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124" name="公式" r:id="rId8" imgW="152280" imgH="393480" progId="Equation.3">
                    <p:embed/>
                  </p:oleObj>
                </mc:Choice>
                <mc:Fallback>
                  <p:oleObj name="公式" r:id="rId8" imgW="152280" imgH="393480" progId="Equation.3">
                    <p:embed/>
                    <p:pic>
                      <p:nvPicPr>
                        <p:cNvPr id="0" name="对象 4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56224" y="1923678"/>
                          <a:ext cx="239712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77886315"/>
                </p:ext>
              </p:extLst>
            </p:nvPr>
          </p:nvGraphicFramePr>
          <p:xfrm>
            <a:off x="4217988" y="1924050"/>
            <a:ext cx="34290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125" name="公式" r:id="rId10" imgW="215640" imgH="393480" progId="Equation.3">
                    <p:embed/>
                  </p:oleObj>
                </mc:Choice>
                <mc:Fallback>
                  <p:oleObj name="公式" r:id="rId10" imgW="215640" imgH="393480" progId="Equation.3">
                    <p:embed/>
                    <p:pic>
                      <p:nvPicPr>
                        <p:cNvPr id="0" name="对象 4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17988" y="1924050"/>
                          <a:ext cx="342900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25764828"/>
                </p:ext>
              </p:extLst>
            </p:nvPr>
          </p:nvGraphicFramePr>
          <p:xfrm>
            <a:off x="5556424" y="1923678"/>
            <a:ext cx="239712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126" name="公式" r:id="rId12" imgW="152280" imgH="393480" progId="Equation.3">
                    <p:embed/>
                  </p:oleObj>
                </mc:Choice>
                <mc:Fallback>
                  <p:oleObj name="公式" r:id="rId12" imgW="152280" imgH="393480" progId="Equation.3">
                    <p:embed/>
                    <p:pic>
                      <p:nvPicPr>
                        <p:cNvPr id="0" name="对象 4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556424" y="1923678"/>
                          <a:ext cx="239712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12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75740574"/>
                </p:ext>
              </p:extLst>
            </p:nvPr>
          </p:nvGraphicFramePr>
          <p:xfrm>
            <a:off x="6156176" y="1923678"/>
            <a:ext cx="363538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127" name="公式" r:id="rId14" imgW="228600" imgH="393480" progId="Equation.3">
                    <p:embed/>
                  </p:oleObj>
                </mc:Choice>
                <mc:Fallback>
                  <p:oleObj name="公式" r:id="rId14" imgW="228600" imgH="393480" progId="Equation.3">
                    <p:embed/>
                    <p:pic>
                      <p:nvPicPr>
                        <p:cNvPr id="0" name="对象 4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156176" y="1923678"/>
                          <a:ext cx="363538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79093894"/>
                </p:ext>
              </p:extLst>
            </p:nvPr>
          </p:nvGraphicFramePr>
          <p:xfrm>
            <a:off x="1989138" y="2598738"/>
            <a:ext cx="220662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128" name="公式" r:id="rId16" imgW="139680" imgH="393480" progId="Equation.3">
                    <p:embed/>
                  </p:oleObj>
                </mc:Choice>
                <mc:Fallback>
                  <p:oleObj name="公式" r:id="rId16" imgW="139680" imgH="393480" progId="Equation.3">
                    <p:embed/>
                    <p:pic>
                      <p:nvPicPr>
                        <p:cNvPr id="0" name="对象 4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89138" y="2598738"/>
                          <a:ext cx="220662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对象 14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57993083"/>
                </p:ext>
              </p:extLst>
            </p:nvPr>
          </p:nvGraphicFramePr>
          <p:xfrm>
            <a:off x="2411760" y="2599109"/>
            <a:ext cx="363538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129" name="公式" r:id="rId18" imgW="228600" imgH="393480" progId="Equation.3">
                    <p:embed/>
                  </p:oleObj>
                </mc:Choice>
                <mc:Fallback>
                  <p:oleObj name="公式" r:id="rId18" imgW="228600" imgH="393480" progId="Equation.3">
                    <p:embed/>
                    <p:pic>
                      <p:nvPicPr>
                        <p:cNvPr id="0" name="对象 4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11760" y="2599109"/>
                          <a:ext cx="363538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对象 1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79132136"/>
                </p:ext>
              </p:extLst>
            </p:nvPr>
          </p:nvGraphicFramePr>
          <p:xfrm>
            <a:off x="3756124" y="2571750"/>
            <a:ext cx="23971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130" name="公式" r:id="rId20" imgW="152280" imgH="393480" progId="Equation.3">
                    <p:embed/>
                  </p:oleObj>
                </mc:Choice>
                <mc:Fallback>
                  <p:oleObj name="公式" r:id="rId20" imgW="152280" imgH="393480" progId="Equation.3">
                    <p:embed/>
                    <p:pic>
                      <p:nvPicPr>
                        <p:cNvPr id="0" name="对象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56124" y="2571750"/>
                          <a:ext cx="239713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对象 17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67847824"/>
                </p:ext>
              </p:extLst>
            </p:nvPr>
          </p:nvGraphicFramePr>
          <p:xfrm>
            <a:off x="4218087" y="2571750"/>
            <a:ext cx="34290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131" name="公式" r:id="rId22" imgW="215640" imgH="393480" progId="Equation.3">
                    <p:embed/>
                  </p:oleObj>
                </mc:Choice>
                <mc:Fallback>
                  <p:oleObj name="公式" r:id="rId22" imgW="215640" imgH="393480" progId="Equation.3">
                    <p:embed/>
                    <p:pic>
                      <p:nvPicPr>
                        <p:cNvPr id="0" name="对象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18087" y="2571750"/>
                          <a:ext cx="342900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对象 19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68722487"/>
                </p:ext>
              </p:extLst>
            </p:nvPr>
          </p:nvGraphicFramePr>
          <p:xfrm>
            <a:off x="5556349" y="2571750"/>
            <a:ext cx="23971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132" name="公式" r:id="rId24" imgW="152280" imgH="393480" progId="Equation.3">
                    <p:embed/>
                  </p:oleObj>
                </mc:Choice>
                <mc:Fallback>
                  <p:oleObj name="公式" r:id="rId24" imgW="152280" imgH="393480" progId="Equation.3">
                    <p:embed/>
                    <p:pic>
                      <p:nvPicPr>
                        <p:cNvPr id="0" name="对象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556349" y="2571750"/>
                          <a:ext cx="239713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" name="对象 32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38080759"/>
                </p:ext>
              </p:extLst>
            </p:nvPr>
          </p:nvGraphicFramePr>
          <p:xfrm>
            <a:off x="6156424" y="2571750"/>
            <a:ext cx="363538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133" name="公式" r:id="rId26" imgW="228600" imgH="393480" progId="Equation.3">
                    <p:embed/>
                  </p:oleObj>
                </mc:Choice>
                <mc:Fallback>
                  <p:oleObj name="公式" r:id="rId26" imgW="228600" imgH="393480" progId="Equation.3">
                    <p:embed/>
                    <p:pic>
                      <p:nvPicPr>
                        <p:cNvPr id="0" name="对象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156424" y="2571750"/>
                          <a:ext cx="363538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0" name="圆角矩形标注 59"/>
          <p:cNvSpPr/>
          <p:nvPr/>
        </p:nvSpPr>
        <p:spPr>
          <a:xfrm>
            <a:off x="4250917" y="2571750"/>
            <a:ext cx="3207139" cy="1512260"/>
          </a:xfrm>
          <a:prstGeom prst="wedgeRoundRectCallout">
            <a:avLst>
              <a:gd name="adj1" fmla="val 60850"/>
              <a:gd name="adj2" fmla="val 18788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第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题不对；第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题不够简单，要用分母的最小公倍数作公分母；第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题是对的。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438143" y="2643758"/>
            <a:ext cx="3629801" cy="1296144"/>
            <a:chOff x="1221847" y="1923678"/>
            <a:chExt cx="3629801" cy="1296144"/>
          </a:xfrm>
        </p:grpSpPr>
        <p:sp>
          <p:nvSpPr>
            <p:cNvPr id="64" name="TextBox 63"/>
            <p:cNvSpPr txBox="1"/>
            <p:nvPr/>
          </p:nvSpPr>
          <p:spPr>
            <a:xfrm>
              <a:off x="1221847" y="1995686"/>
              <a:ext cx="362980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（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1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） 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=    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（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2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） 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=    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 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    </a:t>
              </a:r>
            </a:p>
            <a:p>
              <a:endParaRPr lang="en-US" altLang="zh-CN" sz="2400" b="1" dirty="0">
                <a:latin typeface="楷体" pitchFamily="49" charset="-122"/>
                <a:ea typeface="楷体" pitchFamily="49" charset="-122"/>
              </a:endParaRPr>
            </a:p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     =           =              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65" name="对象 64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54440548"/>
                </p:ext>
              </p:extLst>
            </p:nvPr>
          </p:nvGraphicFramePr>
          <p:xfrm>
            <a:off x="1979712" y="1923678"/>
            <a:ext cx="23971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134" name="公式" r:id="rId28" imgW="152280" imgH="393480" progId="Equation.3">
                    <p:embed/>
                  </p:oleObj>
                </mc:Choice>
                <mc:Fallback>
                  <p:oleObj name="公式" r:id="rId28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79712" y="1923678"/>
                          <a:ext cx="239713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6" name="对象 6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04770628"/>
                </p:ext>
              </p:extLst>
            </p:nvPr>
          </p:nvGraphicFramePr>
          <p:xfrm>
            <a:off x="2486025" y="1924050"/>
            <a:ext cx="363538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135" name="公式" r:id="rId29" imgW="228600" imgH="393480" progId="Equation.3">
                    <p:embed/>
                  </p:oleObj>
                </mc:Choice>
                <mc:Fallback>
                  <p:oleObj name="公式" r:id="rId29" imgW="22860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86025" y="1924050"/>
                          <a:ext cx="363538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7" name="对象 66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4168108"/>
                </p:ext>
              </p:extLst>
            </p:nvPr>
          </p:nvGraphicFramePr>
          <p:xfrm>
            <a:off x="3756224" y="1923678"/>
            <a:ext cx="239712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136" name="公式" r:id="rId31" imgW="152280" imgH="393480" progId="Equation.3">
                    <p:embed/>
                  </p:oleObj>
                </mc:Choice>
                <mc:Fallback>
                  <p:oleObj name="公式" r:id="rId31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56224" y="1923678"/>
                          <a:ext cx="239712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8" name="对象 67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9600956"/>
                </p:ext>
              </p:extLst>
            </p:nvPr>
          </p:nvGraphicFramePr>
          <p:xfrm>
            <a:off x="4226811" y="1924447"/>
            <a:ext cx="322262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137" name="公式" r:id="rId32" imgW="203040" imgH="393480" progId="Equation.3">
                    <p:embed/>
                  </p:oleObj>
                </mc:Choice>
                <mc:Fallback>
                  <p:oleObj name="公式" r:id="rId32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26811" y="1924447"/>
                          <a:ext cx="322262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2" name="对象 7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98964131"/>
                </p:ext>
              </p:extLst>
            </p:nvPr>
          </p:nvGraphicFramePr>
          <p:xfrm>
            <a:off x="1989138" y="2598738"/>
            <a:ext cx="220662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138" name="公式" r:id="rId34" imgW="139680" imgH="393480" progId="Equation.3">
                    <p:embed/>
                  </p:oleObj>
                </mc:Choice>
                <mc:Fallback>
                  <p:oleObj name="公式" r:id="rId34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89138" y="2598738"/>
                          <a:ext cx="220662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3" name="对象 72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5390867"/>
                </p:ext>
              </p:extLst>
            </p:nvPr>
          </p:nvGraphicFramePr>
          <p:xfrm>
            <a:off x="2411760" y="2599109"/>
            <a:ext cx="363538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139" name="公式" r:id="rId35" imgW="228600" imgH="393480" progId="Equation.3">
                    <p:embed/>
                  </p:oleObj>
                </mc:Choice>
                <mc:Fallback>
                  <p:oleObj name="公式" r:id="rId35" imgW="22860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11760" y="2599109"/>
                          <a:ext cx="363538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4" name="对象 73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11916035"/>
                </p:ext>
              </p:extLst>
            </p:nvPr>
          </p:nvGraphicFramePr>
          <p:xfrm>
            <a:off x="3756124" y="2571750"/>
            <a:ext cx="23971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140" name="公式" r:id="rId37" imgW="152280" imgH="393480" progId="Equation.3">
                    <p:embed/>
                  </p:oleObj>
                </mc:Choice>
                <mc:Fallback>
                  <p:oleObj name="公式" r:id="rId37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56124" y="2571750"/>
                          <a:ext cx="239713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5" name="对象 74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35907436"/>
                </p:ext>
              </p:extLst>
            </p:nvPr>
          </p:nvGraphicFramePr>
          <p:xfrm>
            <a:off x="4228398" y="2572147"/>
            <a:ext cx="32226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141" name="公式" r:id="rId38" imgW="203040" imgH="393480" progId="Equation.3">
                    <p:embed/>
                  </p:oleObj>
                </mc:Choice>
                <mc:Fallback>
                  <p:oleObj name="公式" r:id="rId38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28398" y="2572147"/>
                          <a:ext cx="322263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0978472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build="allAtOnce" bldLvl="0"/>
      <p:bldP spid="60" grpId="0" animBg="1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6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503</Words>
  <Application>Microsoft Office PowerPoint</Application>
  <PresentationFormat>全屏显示(16:9)</PresentationFormat>
  <Paragraphs>78</Paragraphs>
  <Slides>12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Arial</vt:lpstr>
      <vt:lpstr>宋体</vt:lpstr>
      <vt:lpstr>Calibri</vt:lpstr>
      <vt:lpstr>黑体</vt:lpstr>
      <vt:lpstr>幼圆</vt:lpstr>
      <vt:lpstr>楷体</vt:lpstr>
      <vt:lpstr>微软雅黑</vt:lpstr>
      <vt:lpstr>Times New Roman</vt:lpstr>
      <vt:lpstr>3_Office 主题</vt:lpstr>
      <vt:lpstr>6_Office 主题</vt:lpstr>
      <vt:lpstr>4_Office 主题</vt:lpstr>
      <vt:lpstr>5_Office 主题</vt:lpstr>
      <vt:lpstr>Equation.KSEE3</vt:lpstr>
      <vt:lpstr>公式</vt:lpstr>
      <vt:lpstr>Microsoft 公式 3.0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24</cp:revision>
  <dcterms:created xsi:type="dcterms:W3CDTF">2017-03-17T02:28:00Z</dcterms:created>
  <dcterms:modified xsi:type="dcterms:W3CDTF">2019-10-14T07:49:16Z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